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738" r:id="rId3"/>
  </p:sldMasterIdLst>
  <p:notesMasterIdLst>
    <p:notesMasterId r:id="rId23"/>
  </p:notesMasterIdLst>
  <p:sldIdLst>
    <p:sldId id="257" r:id="rId4"/>
    <p:sldId id="284" r:id="rId5"/>
    <p:sldId id="359" r:id="rId6"/>
    <p:sldId id="262" r:id="rId7"/>
    <p:sldId id="350" r:id="rId8"/>
    <p:sldId id="355" r:id="rId9"/>
    <p:sldId id="356" r:id="rId10"/>
    <p:sldId id="357" r:id="rId11"/>
    <p:sldId id="358" r:id="rId12"/>
    <p:sldId id="295" r:id="rId13"/>
    <p:sldId id="280" r:id="rId14"/>
    <p:sldId id="289" r:id="rId15"/>
    <p:sldId id="290" r:id="rId16"/>
    <p:sldId id="291" r:id="rId17"/>
    <p:sldId id="293" r:id="rId18"/>
    <p:sldId id="264" r:id="rId19"/>
    <p:sldId id="360" r:id="rId20"/>
    <p:sldId id="361" r:id="rId21"/>
    <p:sldId id="28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p:scale>
          <a:sx n="60" d="100"/>
          <a:sy n="60" d="100"/>
        </p:scale>
        <p:origin x="-1104" y="-2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B6FF36-7C1D-4D0E-9D83-9FF0D995B767}"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A47D23-1331-4CDC-AE5F-E04424E91821}" type="slidenum">
              <a:rPr lang="en-US" smtClean="0"/>
              <a:t>‹#›</a:t>
            </a:fld>
            <a:endParaRPr lang="en-US"/>
          </a:p>
        </p:txBody>
      </p:sp>
    </p:spTree>
    <p:extLst>
      <p:ext uri="{BB962C8B-B14F-4D97-AF65-F5344CB8AC3E}">
        <p14:creationId xmlns:p14="http://schemas.microsoft.com/office/powerpoint/2010/main" val="2973976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a1242414e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a1242414e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82823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32231736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1976158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a1242414e1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1" name="Google Shape;1961;ga1242414e1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SAU KHI HS TRẢ LỜI XONG, GV CLICK CHUỘT VÀO CHIẾC XE ĐỂ TRỞ VỀ</a:t>
            </a:r>
            <a:endParaRPr b="1" dirty="0"/>
          </a:p>
        </p:txBody>
      </p:sp>
    </p:spTree>
    <p:extLst>
      <p:ext uri="{BB962C8B-B14F-4D97-AF65-F5344CB8AC3E}">
        <p14:creationId xmlns:p14="http://schemas.microsoft.com/office/powerpoint/2010/main" val="670055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78574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8769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8689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481393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580002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617384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459878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3884839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8" name="Footer Placeholder 7">
            <a:extLst>
              <a:ext uri="{FF2B5EF4-FFF2-40B4-BE49-F238E27FC236}">
                <a16:creationId xmlns:a16="http://schemas.microsoft.com/office/drawing/2014/main" xmlns=""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987922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4" name="Footer Placeholder 3">
            <a:extLst>
              <a:ext uri="{FF2B5EF4-FFF2-40B4-BE49-F238E27FC236}">
                <a16:creationId xmlns:a16="http://schemas.microsoft.com/office/drawing/2014/main" xmlns=""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80339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3" name="Footer Placeholder 2">
            <a:extLst>
              <a:ext uri="{FF2B5EF4-FFF2-40B4-BE49-F238E27FC236}">
                <a16:creationId xmlns:a16="http://schemas.microsoft.com/office/drawing/2014/main" xmlns=""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33836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6" name="Footer Placeholder 5">
            <a:extLst>
              <a:ext uri="{FF2B5EF4-FFF2-40B4-BE49-F238E27FC236}">
                <a16:creationId xmlns:a16="http://schemas.microsoft.com/office/drawing/2014/main" xmlns=""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00159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6" name="Footer Placeholder 5">
            <a:extLst>
              <a:ext uri="{FF2B5EF4-FFF2-40B4-BE49-F238E27FC236}">
                <a16:creationId xmlns:a16="http://schemas.microsoft.com/office/drawing/2014/main" xmlns=""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12974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542423" y="-3087811"/>
            <a:ext cx="6832280" cy="13000487"/>
          </a:xfrm>
          <a:prstGeom prst="rect">
            <a:avLst/>
          </a:prstGeom>
        </p:spPr>
      </p:pic>
    </p:spTree>
    <p:extLst>
      <p:ext uri="{BB962C8B-B14F-4D97-AF65-F5344CB8AC3E}">
        <p14:creationId xmlns:p14="http://schemas.microsoft.com/office/powerpoint/2010/main" val="13187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495840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88968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53246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5433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2519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9505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1722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06110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74179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155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4668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4652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387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3344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9480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13225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44478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34140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5276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13018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5691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3993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289734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23455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96883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42692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86486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547313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32271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0970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35046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42157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11275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469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7921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295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97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785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785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781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6049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xmlns=""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171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9566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spTree>
    <p:extLst>
      <p:ext uri="{BB962C8B-B14F-4D97-AF65-F5344CB8AC3E}">
        <p14:creationId xmlns:p14="http://schemas.microsoft.com/office/powerpoint/2010/main" val="29708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02006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96760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3971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25949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96349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39684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76585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22247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3807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49263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29977792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74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9477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683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528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023783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6757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0342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8/14/2023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41834970"/>
      </p:ext>
    </p:extLst>
  </p:cSld>
  <p:clrMapOvr>
    <a:masterClrMapping/>
  </p:clrMapOvr>
  <p:transition spd="med">
    <p:pull/>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8/14/2023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09230779"/>
      </p:ext>
    </p:extLst>
  </p:cSld>
  <p:clrMapOvr>
    <a:masterClrMapping/>
  </p:clrMapOvr>
  <p:transition spd="med">
    <p:pull/>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8/14/2023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15610369"/>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8579425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8/14/2023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xmlns="" id="{84397746-08C9-426B-8B6F-573120437C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35197" y="2726034"/>
            <a:ext cx="1319617" cy="1319617"/>
          </a:xfrm>
          <a:prstGeom prst="rect">
            <a:avLst/>
          </a:prstGeom>
        </p:spPr>
      </p:pic>
    </p:spTree>
    <p:extLst>
      <p:ext uri="{BB962C8B-B14F-4D97-AF65-F5344CB8AC3E}">
        <p14:creationId xmlns:p14="http://schemas.microsoft.com/office/powerpoint/2010/main" val="2856464740"/>
      </p:ext>
    </p:extLst>
  </p:cSld>
  <p:clrMapOvr>
    <a:masterClrMapping/>
  </p:clrMapOvr>
  <p:transition spd="med">
    <p:pull/>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8/14/2023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9190100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8/14/2023</a:t>
            </a:fld>
            <a:endParaRPr lang="en-US"/>
          </a:p>
        </p:txBody>
      </p:sp>
      <p:sp>
        <p:nvSpPr>
          <p:cNvPr id="5" name="Footer Placeholder 4">
            <a:extLst>
              <a:ext uri="{FF2B5EF4-FFF2-40B4-BE49-F238E27FC236}">
                <a16:creationId xmlns:a16="http://schemas.microsoft.com/office/drawing/2014/main" xmlns=""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xmlns=""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xmlns=""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spTree>
    <p:extLst>
      <p:ext uri="{BB962C8B-B14F-4D97-AF65-F5344CB8AC3E}">
        <p14:creationId xmlns:p14="http://schemas.microsoft.com/office/powerpoint/2010/main" val="367412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9" Type="http://schemas.openxmlformats.org/officeDocument/2006/relationships/slideLayout" Target="../slideLayouts/slideLayout60.xml"/><Relationship Id="rId21" Type="http://schemas.openxmlformats.org/officeDocument/2006/relationships/slideLayout" Target="../slideLayouts/slideLayout42.xml"/><Relationship Id="rId34" Type="http://schemas.openxmlformats.org/officeDocument/2006/relationships/slideLayout" Target="../slideLayouts/slideLayout55.xml"/><Relationship Id="rId42" Type="http://schemas.openxmlformats.org/officeDocument/2006/relationships/slideLayout" Target="../slideLayouts/slideLayout63.xml"/><Relationship Id="rId47" Type="http://schemas.openxmlformats.org/officeDocument/2006/relationships/slideLayout" Target="../slideLayouts/slideLayout68.xml"/><Relationship Id="rId50" Type="http://schemas.openxmlformats.org/officeDocument/2006/relationships/slideLayout" Target="../slideLayouts/slideLayout71.xml"/><Relationship Id="rId55" Type="http://schemas.openxmlformats.org/officeDocument/2006/relationships/slideLayout" Target="../slideLayouts/slideLayout76.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33" Type="http://schemas.openxmlformats.org/officeDocument/2006/relationships/slideLayout" Target="../slideLayouts/slideLayout54.xml"/><Relationship Id="rId38" Type="http://schemas.openxmlformats.org/officeDocument/2006/relationships/slideLayout" Target="../slideLayouts/slideLayout59.xml"/><Relationship Id="rId46" Type="http://schemas.openxmlformats.org/officeDocument/2006/relationships/slideLayout" Target="../slideLayouts/slideLayout67.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slideLayout" Target="../slideLayouts/slideLayout50.xml"/><Relationship Id="rId41" Type="http://schemas.openxmlformats.org/officeDocument/2006/relationships/slideLayout" Target="../slideLayouts/slideLayout62.xml"/><Relationship Id="rId54" Type="http://schemas.openxmlformats.org/officeDocument/2006/relationships/slideLayout" Target="../slideLayouts/slideLayout75.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32" Type="http://schemas.openxmlformats.org/officeDocument/2006/relationships/slideLayout" Target="../slideLayouts/slideLayout53.xml"/><Relationship Id="rId37" Type="http://schemas.openxmlformats.org/officeDocument/2006/relationships/slideLayout" Target="../slideLayouts/slideLayout58.xml"/><Relationship Id="rId40" Type="http://schemas.openxmlformats.org/officeDocument/2006/relationships/slideLayout" Target="../slideLayouts/slideLayout61.xml"/><Relationship Id="rId45" Type="http://schemas.openxmlformats.org/officeDocument/2006/relationships/slideLayout" Target="../slideLayouts/slideLayout66.xml"/><Relationship Id="rId53" Type="http://schemas.openxmlformats.org/officeDocument/2006/relationships/slideLayout" Target="../slideLayouts/slideLayout74.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36" Type="http://schemas.openxmlformats.org/officeDocument/2006/relationships/slideLayout" Target="../slideLayouts/slideLayout57.xml"/><Relationship Id="rId49" Type="http://schemas.openxmlformats.org/officeDocument/2006/relationships/slideLayout" Target="../slideLayouts/slideLayout70.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31" Type="http://schemas.openxmlformats.org/officeDocument/2006/relationships/slideLayout" Target="../slideLayouts/slideLayout52.xml"/><Relationship Id="rId44" Type="http://schemas.openxmlformats.org/officeDocument/2006/relationships/slideLayout" Target="../slideLayouts/slideLayout65.xml"/><Relationship Id="rId52" Type="http://schemas.openxmlformats.org/officeDocument/2006/relationships/slideLayout" Target="../slideLayouts/slideLayout73.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slideLayout" Target="../slideLayouts/slideLayout51.xml"/><Relationship Id="rId35" Type="http://schemas.openxmlformats.org/officeDocument/2006/relationships/slideLayout" Target="../slideLayouts/slideLayout56.xml"/><Relationship Id="rId43" Type="http://schemas.openxmlformats.org/officeDocument/2006/relationships/slideLayout" Target="../slideLayouts/slideLayout64.xml"/><Relationship Id="rId48" Type="http://schemas.openxmlformats.org/officeDocument/2006/relationships/slideLayout" Target="../slideLayouts/slideLayout69.xml"/><Relationship Id="rId56" Type="http://schemas.openxmlformats.org/officeDocument/2006/relationships/theme" Target="../theme/theme2.xml"/><Relationship Id="rId8" Type="http://schemas.openxmlformats.org/officeDocument/2006/relationships/slideLayout" Target="../slideLayouts/slideLayout29.xml"/><Relationship Id="rId51" Type="http://schemas.openxmlformats.org/officeDocument/2006/relationships/slideLayout" Target="../slideLayouts/slideLayout72.xml"/><Relationship Id="rId3"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9.xml"/><Relationship Id="rId7" Type="http://schemas.openxmlformats.org/officeDocument/2006/relationships/tags" Target="../tags/tag1.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3.xml"/><Relationship Id="rId5" Type="http://schemas.openxmlformats.org/officeDocument/2006/relationships/slideLayout" Target="../slideLayouts/slideLayout81.xml"/><Relationship Id="rId4" Type="http://schemas.openxmlformats.org/officeDocument/2006/relationships/slideLayout" Target="../slideLayouts/slideLayout80.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068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14" name="9Slide.vn - 2019">
            <a:extLst>
              <a:ext uri="{FF2B5EF4-FFF2-40B4-BE49-F238E27FC236}">
                <a16:creationId xmlns:a16="http://schemas.microsoft.com/office/drawing/2014/main" xmlns="" id="{8AE5102E-BF13-40AC-9D9B-8E881AD7993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450558532"/>
      </p:ext>
    </p:extLst>
  </p:cSld>
  <p:clrMap bg1="lt1" tx1="dk1" bg2="dk2"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 id="2147483726" r:id="rId44"/>
    <p:sldLayoutId id="2147483727" r:id="rId45"/>
    <p:sldLayoutId id="2147483728" r:id="rId46"/>
    <p:sldLayoutId id="2147483729" r:id="rId47"/>
    <p:sldLayoutId id="2147483730" r:id="rId48"/>
    <p:sldLayoutId id="2147483731" r:id="rId49"/>
    <p:sldLayoutId id="2147483732" r:id="rId50"/>
    <p:sldLayoutId id="2147483733" r:id="rId51"/>
    <p:sldLayoutId id="2147483734" r:id="rId52"/>
    <p:sldLayoutId id="2147483735" r:id="rId53"/>
    <p:sldLayoutId id="2147483736" r:id="rId54"/>
    <p:sldLayoutId id="2147483737"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2186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ransition spd="med">
    <p:pull/>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1.jpeg"/><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59.png"/><Relationship Id="rId4" Type="http://schemas.openxmlformats.org/officeDocument/2006/relationships/image" Target="../media/image2.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microsoft.com/office/2007/relationships/hdphoto" Target="../media/hdphoto2.wdp"/><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3.wdp"/><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slide" Target="slide9.xml"/><Relationship Id="rId18" Type="http://schemas.openxmlformats.org/officeDocument/2006/relationships/slide" Target="slide5.xml"/><Relationship Id="rId3" Type="http://schemas.openxmlformats.org/officeDocument/2006/relationships/audio" Target="../media/audio1.wav"/><Relationship Id="rId21" Type="http://schemas.openxmlformats.org/officeDocument/2006/relationships/slide" Target="slide8.xml"/><Relationship Id="rId7" Type="http://schemas.openxmlformats.org/officeDocument/2006/relationships/image" Target="../media/image31.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2.xml"/><Relationship Id="rId16" Type="http://schemas.openxmlformats.org/officeDocument/2006/relationships/image" Target="../media/image35.png"/><Relationship Id="rId20" Type="http://schemas.openxmlformats.org/officeDocument/2006/relationships/slide" Target="slide7.xml"/><Relationship Id="rId1" Type="http://schemas.openxmlformats.org/officeDocument/2006/relationships/slideLayout" Target="../slideLayouts/slideLayout48.xml"/><Relationship Id="rId6" Type="http://schemas.openxmlformats.org/officeDocument/2006/relationships/image" Target="../media/image30.png"/><Relationship Id="rId11" Type="http://schemas.openxmlformats.org/officeDocument/2006/relationships/image" Target="../media/image22.png"/><Relationship Id="rId5" Type="http://schemas.microsoft.com/office/2007/relationships/hdphoto" Target="../media/hdphoto5.wdp"/><Relationship Id="rId15" Type="http://schemas.openxmlformats.org/officeDocument/2006/relationships/image" Target="../media/image34.png"/><Relationship Id="rId23" Type="http://schemas.openxmlformats.org/officeDocument/2006/relationships/image" Target="../media/image39.svg"/><Relationship Id="rId10" Type="http://schemas.microsoft.com/office/2007/relationships/hdphoto" Target="../media/hdphoto3.wdp"/><Relationship Id="rId19" Type="http://schemas.openxmlformats.org/officeDocument/2006/relationships/slide" Target="slide6.xml"/><Relationship Id="rId4" Type="http://schemas.openxmlformats.org/officeDocument/2006/relationships/image" Target="../media/image29.png"/><Relationship Id="rId9" Type="http://schemas.openxmlformats.org/officeDocument/2006/relationships/image" Target="../media/image23.png"/><Relationship Id="rId14" Type="http://schemas.openxmlformats.org/officeDocument/2006/relationships/image" Target="../media/image33.png"/><Relationship Id="rId22"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1.png"/><Relationship Id="rId18" Type="http://schemas.openxmlformats.org/officeDocument/2006/relationships/image" Target="../media/image23.png"/><Relationship Id="rId26" Type="http://schemas.openxmlformats.org/officeDocument/2006/relationships/image" Target="../media/image44.png"/><Relationship Id="rId3" Type="http://schemas.openxmlformats.org/officeDocument/2006/relationships/slideLayout" Target="../slideLayouts/slideLayout48.xml"/><Relationship Id="rId21" Type="http://schemas.openxmlformats.org/officeDocument/2006/relationships/image" Target="../media/image32.png"/><Relationship Id="rId7" Type="http://schemas.openxmlformats.org/officeDocument/2006/relationships/image" Target="../media/image39.png"/><Relationship Id="rId12" Type="http://schemas.openxmlformats.org/officeDocument/2006/relationships/image" Target="../media/image30.png"/><Relationship Id="rId17" Type="http://schemas.openxmlformats.org/officeDocument/2006/relationships/image" Target="../media/image43.png"/><Relationship Id="rId25"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27.png"/><Relationship Id="rId5" Type="http://schemas.openxmlformats.org/officeDocument/2006/relationships/image" Target="../media/image38.png"/><Relationship Id="rId15" Type="http://schemas.openxmlformats.org/officeDocument/2006/relationships/image" Target="../media/image34.svg"/><Relationship Id="rId23" Type="http://schemas.openxmlformats.org/officeDocument/2006/relationships/image" Target="../media/image33.png"/><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3.xml"/><Relationship Id="rId9" Type="http://schemas.openxmlformats.org/officeDocument/2006/relationships/image" Target="../media/image40.png"/><Relationship Id="rId14" Type="http://schemas.openxmlformats.org/officeDocument/2006/relationships/image" Target="../media/image31.png"/><Relationship Id="rId22"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1.png"/><Relationship Id="rId18" Type="http://schemas.openxmlformats.org/officeDocument/2006/relationships/image" Target="../media/image23.png"/><Relationship Id="rId26" Type="http://schemas.openxmlformats.org/officeDocument/2006/relationships/image" Target="../media/image33.png"/><Relationship Id="rId3" Type="http://schemas.openxmlformats.org/officeDocument/2006/relationships/slideLayout" Target="../slideLayouts/slideLayout48.xml"/><Relationship Id="rId21" Type="http://schemas.openxmlformats.org/officeDocument/2006/relationships/image" Target="../media/image32.png"/><Relationship Id="rId7" Type="http://schemas.openxmlformats.org/officeDocument/2006/relationships/image" Target="../media/image39.png"/><Relationship Id="rId12" Type="http://schemas.openxmlformats.org/officeDocument/2006/relationships/image" Target="../media/image30.png"/><Relationship Id="rId17" Type="http://schemas.openxmlformats.org/officeDocument/2006/relationships/image" Target="../media/image43.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34.svg"/><Relationship Id="rId23" Type="http://schemas.microsoft.com/office/2007/relationships/hdphoto" Target="../media/hdphoto4.wdp"/><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40.png"/><Relationship Id="rId14" Type="http://schemas.openxmlformats.org/officeDocument/2006/relationships/image" Target="../media/image31.png"/><Relationship Id="rId22"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1.png"/><Relationship Id="rId18" Type="http://schemas.openxmlformats.org/officeDocument/2006/relationships/image" Target="../media/image23.png"/><Relationship Id="rId26" Type="http://schemas.openxmlformats.org/officeDocument/2006/relationships/image" Target="../media/image33.png"/><Relationship Id="rId3" Type="http://schemas.openxmlformats.org/officeDocument/2006/relationships/slideLayout" Target="../slideLayouts/slideLayout48.xml"/><Relationship Id="rId21" Type="http://schemas.openxmlformats.org/officeDocument/2006/relationships/image" Target="../media/image32.png"/><Relationship Id="rId7" Type="http://schemas.openxmlformats.org/officeDocument/2006/relationships/image" Target="../media/image39.png"/><Relationship Id="rId12" Type="http://schemas.openxmlformats.org/officeDocument/2006/relationships/image" Target="../media/image30.png"/><Relationship Id="rId17" Type="http://schemas.openxmlformats.org/officeDocument/2006/relationships/image" Target="../media/image43.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9.svg"/><Relationship Id="rId23" Type="http://schemas.microsoft.com/office/2007/relationships/hdphoto" Target="../media/hdphoto4.wdp"/><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5.xml"/><Relationship Id="rId9" Type="http://schemas.openxmlformats.org/officeDocument/2006/relationships/image" Target="../media/image40.png"/><Relationship Id="rId14" Type="http://schemas.openxmlformats.org/officeDocument/2006/relationships/image" Target="../media/image31.png"/><Relationship Id="rId22"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1.png"/><Relationship Id="rId18" Type="http://schemas.openxmlformats.org/officeDocument/2006/relationships/image" Target="../media/image23.png"/><Relationship Id="rId26" Type="http://schemas.openxmlformats.org/officeDocument/2006/relationships/image" Target="../media/image33.png"/><Relationship Id="rId3" Type="http://schemas.openxmlformats.org/officeDocument/2006/relationships/slideLayout" Target="../slideLayouts/slideLayout48.xml"/><Relationship Id="rId21" Type="http://schemas.openxmlformats.org/officeDocument/2006/relationships/image" Target="../media/image32.png"/><Relationship Id="rId7" Type="http://schemas.openxmlformats.org/officeDocument/2006/relationships/image" Target="../media/image39.png"/><Relationship Id="rId12" Type="http://schemas.openxmlformats.org/officeDocument/2006/relationships/image" Target="../media/image30.png"/><Relationship Id="rId17" Type="http://schemas.openxmlformats.org/officeDocument/2006/relationships/image" Target="../media/image43.png"/><Relationship Id="rId25" Type="http://schemas.openxmlformats.org/officeDocument/2006/relationships/slide" Target="slide4.xml"/><Relationship Id="rId2" Type="http://schemas.openxmlformats.org/officeDocument/2006/relationships/audio" Target="../media/media1.mp3"/><Relationship Id="rId16" Type="http://schemas.openxmlformats.org/officeDocument/2006/relationships/image" Target="../media/image42.png"/><Relationship Id="rId20" Type="http://schemas.openxmlformats.org/officeDocument/2006/relationships/image" Target="../media/image22.png"/><Relationship Id="rId1" Type="http://schemas.microsoft.com/office/2007/relationships/media" Target="../media/media1.mp3"/><Relationship Id="rId6" Type="http://schemas.openxmlformats.org/officeDocument/2006/relationships/image" Target="../media/image41.svg"/><Relationship Id="rId11" Type="http://schemas.microsoft.com/office/2007/relationships/hdphoto" Target="../media/hdphoto5.wdp"/><Relationship Id="rId24" Type="http://schemas.openxmlformats.org/officeDocument/2006/relationships/image" Target="../media/image44.png"/><Relationship Id="rId5" Type="http://schemas.openxmlformats.org/officeDocument/2006/relationships/image" Target="../media/image45.png"/><Relationship Id="rId15" Type="http://schemas.openxmlformats.org/officeDocument/2006/relationships/image" Target="../media/image49.svg"/><Relationship Id="rId23" Type="http://schemas.microsoft.com/office/2007/relationships/hdphoto" Target="../media/hdphoto4.wdp"/><Relationship Id="rId10" Type="http://schemas.openxmlformats.org/officeDocument/2006/relationships/image" Target="../media/image29.png"/><Relationship Id="rId19" Type="http://schemas.microsoft.com/office/2007/relationships/hdphoto" Target="../media/hdphoto3.wdp"/><Relationship Id="rId4" Type="http://schemas.openxmlformats.org/officeDocument/2006/relationships/notesSlide" Target="../notesSlides/notesSlide6.xml"/><Relationship Id="rId9" Type="http://schemas.openxmlformats.org/officeDocument/2006/relationships/image" Target="../media/image40.png"/><Relationship Id="rId14" Type="http://schemas.openxmlformats.org/officeDocument/2006/relationships/image" Target="../media/image31.png"/><Relationship Id="rId22"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microsoft.com/office/2007/relationships/hdphoto" Target="../media/hdphoto2.wdp"/><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0.png"/><Relationship Id="rId11" Type="http://schemas.openxmlformats.org/officeDocument/2006/relationships/image" Target="../media/image25.png"/><Relationship Id="rId5" Type="http://schemas.microsoft.com/office/2007/relationships/hdphoto" Target="../media/hdphoto3.wdp"/><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png"/><Relationship Id="rId1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xmlns="" id="{BAF74296-F94C-16C1-06C7-A56F272DD9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xmlns="" id="{67C38860-C151-0BF4-6702-E816CB2E1C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xmlns="" id="{DAEC63F2-D9B5-EADC-645C-B7F076C0F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xmlns=""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xmlns="" id="{BA897306-7260-AE84-6AFA-0E14EAB599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xmlns="" id="{B3146E09-7B50-7F4D-0707-A53D8BC010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7" name="Picture 6" descr="Logo, company name&#10;&#10;Description automatically generated">
            <a:extLst>
              <a:ext uri="{FF2B5EF4-FFF2-40B4-BE49-F238E27FC236}">
                <a16:creationId xmlns:a16="http://schemas.microsoft.com/office/drawing/2014/main" xmlns="" id="{8B1105ED-20C4-6D7E-F7F0-4832D7930167}"/>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0" y="0"/>
            <a:ext cx="948049" cy="948049"/>
          </a:xfrm>
          <a:prstGeom prst="rect">
            <a:avLst/>
          </a:prstGeom>
        </p:spPr>
      </p:pic>
      <p:pic>
        <p:nvPicPr>
          <p:cNvPr id="8" name="Picture 7">
            <a:extLst>
              <a:ext uri="{FF2B5EF4-FFF2-40B4-BE49-F238E27FC236}">
                <a16:creationId xmlns:a16="http://schemas.microsoft.com/office/drawing/2014/main" xmlns="" id="{3E8DC39B-FB3F-027A-3398-BFF525F0C3BC}"/>
              </a:ext>
            </a:extLst>
          </p:cNvPr>
          <p:cNvPicPr>
            <a:picLocks noChangeAspect="1"/>
          </p:cNvPicPr>
          <p:nvPr/>
        </p:nvPicPr>
        <p:blipFill>
          <a:blip r:embed="rId12"/>
          <a:stretch>
            <a:fillRect/>
          </a:stretch>
        </p:blipFill>
        <p:spPr>
          <a:xfrm rot="610180">
            <a:off x="2181441" y="361656"/>
            <a:ext cx="8071804" cy="2645893"/>
          </a:xfrm>
          <a:prstGeom prst="rect">
            <a:avLst/>
          </a:prstGeom>
        </p:spPr>
      </p:pic>
      <p:pic>
        <p:nvPicPr>
          <p:cNvPr id="12" name="Picture 11">
            <a:extLst>
              <a:ext uri="{FF2B5EF4-FFF2-40B4-BE49-F238E27FC236}">
                <a16:creationId xmlns:a16="http://schemas.microsoft.com/office/drawing/2014/main" xmlns="" id="{E87EA1B6-510D-D9BF-D740-53F4D87E8141}"/>
              </a:ext>
            </a:extLst>
          </p:cNvPr>
          <p:cNvPicPr>
            <a:picLocks noChangeAspect="1"/>
          </p:cNvPicPr>
          <p:nvPr/>
        </p:nvPicPr>
        <p:blipFill>
          <a:blip r:embed="rId13"/>
          <a:stretch>
            <a:fillRect/>
          </a:stretch>
        </p:blipFill>
        <p:spPr>
          <a:xfrm>
            <a:off x="2221656" y="1375119"/>
            <a:ext cx="7748688" cy="2566638"/>
          </a:xfrm>
          <a:prstGeom prst="rect">
            <a:avLst/>
          </a:prstGeom>
        </p:spPr>
      </p:pic>
      <p:pic>
        <p:nvPicPr>
          <p:cNvPr id="16" name="Picture 15">
            <a:extLst>
              <a:ext uri="{FF2B5EF4-FFF2-40B4-BE49-F238E27FC236}">
                <a16:creationId xmlns:a16="http://schemas.microsoft.com/office/drawing/2014/main" xmlns="" id="{BE1C247D-D781-5A6C-25B5-C85DDB16ACCE}"/>
              </a:ext>
            </a:extLst>
          </p:cNvPr>
          <p:cNvPicPr>
            <a:picLocks noChangeAspect="1"/>
          </p:cNvPicPr>
          <p:nvPr/>
        </p:nvPicPr>
        <p:blipFill>
          <a:blip r:embed="rId14"/>
          <a:stretch>
            <a:fillRect/>
          </a:stretch>
        </p:blipFill>
        <p:spPr>
          <a:xfrm>
            <a:off x="3348553" y="3820677"/>
            <a:ext cx="2371550" cy="963251"/>
          </a:xfrm>
          <a:prstGeom prst="rect">
            <a:avLst/>
          </a:prstGeom>
        </p:spPr>
      </p:pic>
      <p:sp>
        <p:nvSpPr>
          <p:cNvPr id="2" name="Isosceles Triangle 1"/>
          <p:cNvSpPr/>
          <p:nvPr/>
        </p:nvSpPr>
        <p:spPr>
          <a:xfrm>
            <a:off x="4840014" y="5975131"/>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a16="http://schemas.microsoft.com/office/drawing/2014/main" xmlns="" id="{9C857232-83CB-F779-D512-DB15052F8B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740" y="-1620373"/>
            <a:ext cx="9330713" cy="6677022"/>
          </a:xfrm>
          <a:prstGeom prst="rect">
            <a:avLst/>
          </a:prstGeom>
        </p:spPr>
      </p:pic>
      <p:pic>
        <p:nvPicPr>
          <p:cNvPr id="9" name="Picture 8">
            <a:extLst>
              <a:ext uri="{FF2B5EF4-FFF2-40B4-BE49-F238E27FC236}">
                <a16:creationId xmlns:a16="http://schemas.microsoft.com/office/drawing/2014/main" xmlns="" id="{E862544D-6EFC-FF7E-A75B-8888F6A931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266" y="-661305"/>
            <a:ext cx="6607860" cy="2942671"/>
          </a:xfrm>
          <a:prstGeom prst="rect">
            <a:avLst/>
          </a:prstGeom>
        </p:spPr>
      </p:pic>
      <p:pic>
        <p:nvPicPr>
          <p:cNvPr id="2" name="Picture 1">
            <a:extLst>
              <a:ext uri="{FF2B5EF4-FFF2-40B4-BE49-F238E27FC236}">
                <a16:creationId xmlns:a16="http://schemas.microsoft.com/office/drawing/2014/main" xmlns="" id="{037524B8-A4A2-5A09-C0DB-FE76C400BC46}"/>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313983"/>
            <a:ext cx="2563174" cy="3122579"/>
          </a:xfrm>
          <a:prstGeom prst="rect">
            <a:avLst/>
          </a:prstGeom>
        </p:spPr>
      </p:pic>
      <p:pic>
        <p:nvPicPr>
          <p:cNvPr id="3" name="Picture 2">
            <a:extLst>
              <a:ext uri="{FF2B5EF4-FFF2-40B4-BE49-F238E27FC236}">
                <a16:creationId xmlns:a16="http://schemas.microsoft.com/office/drawing/2014/main" xmlns="" id="{1D45B288-7FB1-49FB-56A6-1421B4A504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102976" y="3155661"/>
            <a:ext cx="3732435" cy="3702339"/>
          </a:xfrm>
          <a:prstGeom prst="rect">
            <a:avLst/>
          </a:prstGeom>
        </p:spPr>
      </p:pic>
      <p:pic>
        <p:nvPicPr>
          <p:cNvPr id="4" name="Picture 3">
            <a:extLst>
              <a:ext uri="{FF2B5EF4-FFF2-40B4-BE49-F238E27FC236}">
                <a16:creationId xmlns:a16="http://schemas.microsoft.com/office/drawing/2014/main" xmlns="" id="{6283FEF8-C68D-8F4D-C033-6940A87CCFA4}"/>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6" name="Picture 5">
            <a:extLst>
              <a:ext uri="{FF2B5EF4-FFF2-40B4-BE49-F238E27FC236}">
                <a16:creationId xmlns:a16="http://schemas.microsoft.com/office/drawing/2014/main" xmlns="" id="{EF7ACABC-A49A-2145-90A6-002049F03CEC}"/>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1" name="Picture 10">
            <a:extLst>
              <a:ext uri="{FF2B5EF4-FFF2-40B4-BE49-F238E27FC236}">
                <a16:creationId xmlns:a16="http://schemas.microsoft.com/office/drawing/2014/main" xmlns="" id="{1DFB16E8-5767-9E83-FCF2-8C65192113ED}"/>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3580870" y="3848790"/>
            <a:ext cx="3146088" cy="3028328"/>
          </a:xfrm>
          <a:prstGeom prst="rect">
            <a:avLst/>
          </a:prstGeom>
        </p:spPr>
      </p:pic>
      <p:pic>
        <p:nvPicPr>
          <p:cNvPr id="17" name="Picture 16">
            <a:extLst>
              <a:ext uri="{FF2B5EF4-FFF2-40B4-BE49-F238E27FC236}">
                <a16:creationId xmlns:a16="http://schemas.microsoft.com/office/drawing/2014/main" xmlns="" id="{5B658223-D41C-1B18-E7A0-1806D69624C9}"/>
              </a:ext>
            </a:extLst>
          </p:cNvPr>
          <p:cNvPicPr>
            <a:picLocks noChangeAspect="1"/>
          </p:cNvPicPr>
          <p:nvPr/>
        </p:nvPicPr>
        <p:blipFill>
          <a:blip r:embed="rId7"/>
          <a:stretch>
            <a:fillRect/>
          </a:stretch>
        </p:blipFill>
        <p:spPr>
          <a:xfrm>
            <a:off x="2439000" y="417789"/>
            <a:ext cx="9973587" cy="4517807"/>
          </a:xfrm>
          <a:prstGeom prst="rect">
            <a:avLst/>
          </a:prstGeom>
        </p:spPr>
      </p:pic>
    </p:spTree>
    <p:extLst>
      <p:ext uri="{BB962C8B-B14F-4D97-AF65-F5344CB8AC3E}">
        <p14:creationId xmlns:p14="http://schemas.microsoft.com/office/powerpoint/2010/main" val="40118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3409408-C2DC-6DF7-3FC2-64AF52CE4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7971" y="4314701"/>
            <a:ext cx="2524029" cy="2362546"/>
          </a:xfrm>
          <a:prstGeom prst="rect">
            <a:avLst/>
          </a:prstGeom>
        </p:spPr>
      </p:pic>
      <p:sp>
        <p:nvSpPr>
          <p:cNvPr id="3" name="Oval 2">
            <a:extLst>
              <a:ext uri="{FF2B5EF4-FFF2-40B4-BE49-F238E27FC236}">
                <a16:creationId xmlns:a16="http://schemas.microsoft.com/office/drawing/2014/main" xmlns="" id="{8FFC475A-634F-906A-1F6C-70044080997D}"/>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7" name="TextBox 6">
            <a:extLst>
              <a:ext uri="{FF2B5EF4-FFF2-40B4-BE49-F238E27FC236}">
                <a16:creationId xmlns:a16="http://schemas.microsoft.com/office/drawing/2014/main" xmlns="" id="{C35025FA-9721-6295-66B0-09E1C8B007A0}"/>
              </a:ext>
            </a:extLst>
          </p:cNvPr>
          <p:cNvSpPr txBox="1"/>
          <p:nvPr/>
        </p:nvSpPr>
        <p:spPr>
          <a:xfrm>
            <a:off x="1265273" y="701749"/>
            <a:ext cx="5007935" cy="646331"/>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F44DB4F6-9AA2-AC51-AB4E-E8C630D01F50}"/>
              </a:ext>
            </a:extLst>
          </p:cNvPr>
          <p:cNvSpPr txBox="1"/>
          <p:nvPr/>
        </p:nvSpPr>
        <p:spPr>
          <a:xfrm>
            <a:off x="808073" y="1392866"/>
            <a:ext cx="10568763" cy="3539430"/>
          </a:xfrm>
          <a:prstGeom prst="rect">
            <a:avLst/>
          </a:prstGeom>
          <a:noFill/>
        </p:spPr>
        <p:txBody>
          <a:bodyPr wrap="square" rtlCol="0">
            <a:spAutoFit/>
          </a:bodyPr>
          <a:lstStyle/>
          <a:p>
            <a:pPr algn="just"/>
            <a:r>
              <a:rPr lang="vi-VN" sz="3200" i="0" dirty="0">
                <a:solidFill>
                  <a:srgbClr val="000000"/>
                </a:solidFill>
                <a:effectLst/>
                <a:latin typeface="Cambria" panose="02040503050406030204" pitchFamily="18" charset="0"/>
                <a:ea typeface="Cambria" panose="02040503050406030204" pitchFamily="18" charset="0"/>
              </a:rPr>
              <a:t>Chú Tư có hai tấm pin mặt trời hình vuông cạnh 1 m. Chú đã ghép hai tấm pin đó thành một tấm pin hình chữ nhật có chiều dài là 2 m. Diện tích của tấm pin hình chữ nhật đó là:</a:t>
            </a:r>
          </a:p>
          <a:p>
            <a:pPr algn="just"/>
            <a:r>
              <a:rPr lang="vi-VN" sz="3200" b="1" i="0" dirty="0">
                <a:solidFill>
                  <a:srgbClr val="000000"/>
                </a:solidFill>
                <a:effectLst/>
                <a:latin typeface="Cambria" panose="02040503050406030204" pitchFamily="18" charset="0"/>
                <a:ea typeface="Cambria" panose="02040503050406030204" pitchFamily="18" charset="0"/>
              </a:rPr>
              <a:t>A. 200 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B. 200 dm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C. 200 cm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a:p>
            <a:pPr algn="just"/>
            <a:r>
              <a:rPr lang="vi-VN" sz="3200" b="1" i="0" dirty="0">
                <a:solidFill>
                  <a:srgbClr val="000000"/>
                </a:solidFill>
                <a:effectLst/>
                <a:latin typeface="Cambria" panose="02040503050406030204" pitchFamily="18" charset="0"/>
                <a:ea typeface="Cambria" panose="02040503050406030204" pitchFamily="18" charset="0"/>
              </a:rPr>
              <a:t>D. 200 mm</a:t>
            </a:r>
            <a:r>
              <a:rPr lang="vi-VN" sz="3200" b="1" i="0" baseline="30000" dirty="0">
                <a:solidFill>
                  <a:srgbClr val="000000"/>
                </a:solidFill>
                <a:effectLst/>
                <a:latin typeface="Cambria" panose="02040503050406030204" pitchFamily="18" charset="0"/>
                <a:ea typeface="Cambria" panose="02040503050406030204" pitchFamily="18" charset="0"/>
              </a:rPr>
              <a:t>2</a:t>
            </a:r>
            <a:endParaRPr lang="vi-VN" sz="3200" b="1" i="0" dirty="0">
              <a:solidFill>
                <a:srgbClr val="00000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517EF167-0810-96EB-1712-542696CB7296}"/>
              </a:ext>
            </a:extLst>
          </p:cNvPr>
          <p:cNvSpPr/>
          <p:nvPr/>
        </p:nvSpPr>
        <p:spPr>
          <a:xfrm>
            <a:off x="5050465" y="3051546"/>
            <a:ext cx="1477926"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7460CFAA-2865-B0CB-26BD-87342B980AFC}"/>
              </a:ext>
            </a:extLst>
          </p:cNvPr>
          <p:cNvSpPr/>
          <p:nvPr/>
        </p:nvSpPr>
        <p:spPr>
          <a:xfrm>
            <a:off x="7666074" y="3040912"/>
            <a:ext cx="1414131" cy="125464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0C7B3AAD-E76D-9677-3338-975A169766E3}"/>
              </a:ext>
            </a:extLst>
          </p:cNvPr>
          <p:cNvSpPr txBox="1"/>
          <p:nvPr/>
        </p:nvSpPr>
        <p:spPr>
          <a:xfrm>
            <a:off x="5433238" y="4327452"/>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12" name="TextBox 11">
            <a:extLst>
              <a:ext uri="{FF2B5EF4-FFF2-40B4-BE49-F238E27FC236}">
                <a16:creationId xmlns:a16="http://schemas.microsoft.com/office/drawing/2014/main" xmlns="" id="{4CD20D8B-2DA7-B1BC-8933-EECA84C5CDF2}"/>
              </a:ext>
            </a:extLst>
          </p:cNvPr>
          <p:cNvSpPr txBox="1"/>
          <p:nvPr/>
        </p:nvSpPr>
        <p:spPr>
          <a:xfrm>
            <a:off x="8187071" y="4316819"/>
            <a:ext cx="1424762" cy="523220"/>
          </a:xfrm>
          <a:prstGeom prst="rect">
            <a:avLst/>
          </a:prstGeom>
          <a:noFill/>
        </p:spPr>
        <p:txBody>
          <a:bodyPr wrap="square" rtlCol="0">
            <a:spAutoFit/>
          </a:bodyPr>
          <a:lstStyle/>
          <a:p>
            <a:r>
              <a:rPr lang="en-US" sz="2800" b="1" dirty="0">
                <a:latin typeface="Cambria" panose="02040503050406030204" pitchFamily="18" charset="0"/>
                <a:ea typeface="Cambria" panose="02040503050406030204" pitchFamily="18" charset="0"/>
              </a:rPr>
              <a:t>1 m</a:t>
            </a:r>
          </a:p>
        </p:txBody>
      </p:sp>
      <p:sp>
        <p:nvSpPr>
          <p:cNvPr id="35" name="TextBox 34">
            <a:extLst>
              <a:ext uri="{FF2B5EF4-FFF2-40B4-BE49-F238E27FC236}">
                <a16:creationId xmlns:a16="http://schemas.microsoft.com/office/drawing/2014/main" xmlns="" id="{9068B5A2-1D64-9396-2614-BF116DD3C502}"/>
              </a:ext>
            </a:extLst>
          </p:cNvPr>
          <p:cNvSpPr txBox="1"/>
          <p:nvPr/>
        </p:nvSpPr>
        <p:spPr>
          <a:xfrm>
            <a:off x="7049386" y="4401880"/>
            <a:ext cx="1679944" cy="646331"/>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2 m</a:t>
            </a:r>
          </a:p>
        </p:txBody>
      </p:sp>
      <p:sp>
        <p:nvSpPr>
          <p:cNvPr id="36" name="TextBox 35">
            <a:extLst>
              <a:ext uri="{FF2B5EF4-FFF2-40B4-BE49-F238E27FC236}">
                <a16:creationId xmlns:a16="http://schemas.microsoft.com/office/drawing/2014/main" xmlns="" id="{CE7A8835-B930-4422-D7D6-BBC37A2326F4}"/>
              </a:ext>
            </a:extLst>
          </p:cNvPr>
          <p:cNvSpPr txBox="1"/>
          <p:nvPr/>
        </p:nvSpPr>
        <p:spPr>
          <a:xfrm>
            <a:off x="1403498" y="5135526"/>
            <a:ext cx="7623543" cy="1384995"/>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của</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pin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đó</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2 × 1 =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 = 200 dm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p:sp>
        <p:nvSpPr>
          <p:cNvPr id="37" name="Oval 36">
            <a:extLst>
              <a:ext uri="{FF2B5EF4-FFF2-40B4-BE49-F238E27FC236}">
                <a16:creationId xmlns:a16="http://schemas.microsoft.com/office/drawing/2014/main" xmlns="" id="{C8818773-F3C4-973E-E8B4-37FEF3A23675}"/>
              </a:ext>
            </a:extLst>
          </p:cNvPr>
          <p:cNvSpPr/>
          <p:nvPr/>
        </p:nvSpPr>
        <p:spPr>
          <a:xfrm>
            <a:off x="808075" y="3370521"/>
            <a:ext cx="531628" cy="5422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573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4.16667E-7 -2.59259E-6 L 0.09297 -0.00162 " pathEditMode="relative" rAng="0" ptsTypes="AA">
                                      <p:cBhvr>
                                        <p:cTn id="26" dur="2000" fill="hold"/>
                                        <p:tgtEl>
                                          <p:spTgt spid="9"/>
                                        </p:tgtEl>
                                        <p:attrNameLst>
                                          <p:attrName>ppt_x</p:attrName>
                                          <p:attrName>ppt_y</p:attrName>
                                        </p:attrNameLst>
                                      </p:cBhvr>
                                      <p:rCtr x="4648" y="-93"/>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
                                            <p:txEl>
                                              <p:pRg st="0" end="0"/>
                                            </p:txEl>
                                          </p:spTgt>
                                        </p:tgtEl>
                                        <p:attrNameLst>
                                          <p:attrName>style.visibility</p:attrName>
                                        </p:attrNameLst>
                                      </p:cBhvr>
                                      <p:to>
                                        <p:strVal val="visible"/>
                                      </p:to>
                                    </p:set>
                                    <p:animEffect transition="in" filter="fade">
                                      <p:cBhvr>
                                        <p:cTn id="39" dur="500"/>
                                        <p:tgtEl>
                                          <p:spTgt spid="35">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6">
                                            <p:txEl>
                                              <p:pRg st="0" end="0"/>
                                            </p:txEl>
                                          </p:spTgt>
                                        </p:tgtEl>
                                        <p:attrNameLst>
                                          <p:attrName>style.visibility</p:attrName>
                                        </p:attrNameLst>
                                      </p:cBhvr>
                                      <p:to>
                                        <p:strVal val="visible"/>
                                      </p:to>
                                    </p:set>
                                    <p:animEffect transition="in" filter="barn(inVertical)">
                                      <p:cBhvr>
                                        <p:cTn id="44" dur="500"/>
                                        <p:tgtEl>
                                          <p:spTgt spid="36">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xEl>
                                              <p:pRg st="1" end="1"/>
                                            </p:txEl>
                                          </p:spTgt>
                                        </p:tgtEl>
                                        <p:attrNameLst>
                                          <p:attrName>style.visibility</p:attrName>
                                        </p:attrNameLst>
                                      </p:cBhvr>
                                      <p:to>
                                        <p:strVal val="visible"/>
                                      </p:to>
                                    </p:set>
                                    <p:animEffect transition="in" filter="barn(inVertical)">
                                      <p:cBhvr>
                                        <p:cTn id="49" dur="500"/>
                                        <p:tgtEl>
                                          <p:spTgt spid="36">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6">
                                            <p:txEl>
                                              <p:pRg st="2" end="2"/>
                                            </p:txEl>
                                          </p:spTgt>
                                        </p:tgtEl>
                                        <p:attrNameLst>
                                          <p:attrName>style.visibility</p:attrName>
                                        </p:attrNameLst>
                                      </p:cBhvr>
                                      <p:to>
                                        <p:strVal val="visible"/>
                                      </p:to>
                                    </p:set>
                                    <p:animEffect transition="in" filter="barn(inVertical)">
                                      <p:cBhvr>
                                        <p:cTn id="54" dur="500"/>
                                        <p:tgtEl>
                                          <p:spTgt spid="36">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down)">
                                      <p:cBhvr>
                                        <p:cTn id="5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animBg="1"/>
      <p:bldP spid="11" grpId="0"/>
      <p:bldP spid="11" grpId="1"/>
      <p:bldP spid="12" grpId="0"/>
      <p:bldP spid="12" grpId="1"/>
      <p:bldP spid="36" grpId="0" build="p"/>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B8F96BF4-C76E-51C3-E1E9-6452074B3A95}"/>
              </a:ext>
            </a:extLst>
          </p:cNvPr>
          <p:cNvSpPr/>
          <p:nvPr/>
        </p:nvSpPr>
        <p:spPr>
          <a:xfrm>
            <a:off x="552893" y="701749"/>
            <a:ext cx="680484" cy="606056"/>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5" name="TextBox 4">
            <a:extLst>
              <a:ext uri="{FF2B5EF4-FFF2-40B4-BE49-F238E27FC236}">
                <a16:creationId xmlns:a16="http://schemas.microsoft.com/office/drawing/2014/main" xmlns="" id="{27B12F2A-86FC-C501-C296-1856D99C0886}"/>
              </a:ext>
            </a:extLst>
          </p:cNvPr>
          <p:cNvSpPr txBox="1"/>
          <p:nvPr/>
        </p:nvSpPr>
        <p:spPr>
          <a:xfrm>
            <a:off x="1265273" y="701749"/>
            <a:ext cx="10249787" cy="1384995"/>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Dưới đây là hình vẽ phòng khách nhà Mai, Việt và Nam. Biết diện tích phòng khách nhà Mai bằng diện tích phòng khách nhà Việt. Hỏi hình vẽ nào là hình vẽ phòng khách nhà Nam?</a:t>
            </a:r>
          </a:p>
        </p:txBody>
      </p:sp>
      <p:pic>
        <p:nvPicPr>
          <p:cNvPr id="7" name="Picture 6">
            <a:extLst>
              <a:ext uri="{FF2B5EF4-FFF2-40B4-BE49-F238E27FC236}">
                <a16:creationId xmlns:a16="http://schemas.microsoft.com/office/drawing/2014/main" xmlns="" id="{63533420-CF5C-6EE9-3C03-17E37A49A8FE}"/>
              </a:ext>
            </a:extLst>
          </p:cNvPr>
          <p:cNvPicPr>
            <a:picLocks noChangeAspect="1"/>
          </p:cNvPicPr>
          <p:nvPr/>
        </p:nvPicPr>
        <p:blipFill>
          <a:blip r:embed="rId2"/>
          <a:stretch>
            <a:fillRect/>
          </a:stretch>
        </p:blipFill>
        <p:spPr>
          <a:xfrm>
            <a:off x="710941" y="2170703"/>
            <a:ext cx="3114675" cy="2771775"/>
          </a:xfrm>
          <a:prstGeom prst="rect">
            <a:avLst/>
          </a:prstGeom>
        </p:spPr>
      </p:pic>
      <p:pic>
        <p:nvPicPr>
          <p:cNvPr id="9" name="Picture 8">
            <a:extLst>
              <a:ext uri="{FF2B5EF4-FFF2-40B4-BE49-F238E27FC236}">
                <a16:creationId xmlns:a16="http://schemas.microsoft.com/office/drawing/2014/main" xmlns="" id="{9002D835-434F-5029-542B-7155C96829ED}"/>
              </a:ext>
            </a:extLst>
          </p:cNvPr>
          <p:cNvPicPr>
            <a:picLocks noChangeAspect="1"/>
          </p:cNvPicPr>
          <p:nvPr/>
        </p:nvPicPr>
        <p:blipFill>
          <a:blip r:embed="rId3"/>
          <a:stretch>
            <a:fillRect/>
          </a:stretch>
        </p:blipFill>
        <p:spPr>
          <a:xfrm>
            <a:off x="4545750" y="2236049"/>
            <a:ext cx="2505075" cy="2981325"/>
          </a:xfrm>
          <a:prstGeom prst="rect">
            <a:avLst/>
          </a:prstGeom>
        </p:spPr>
      </p:pic>
      <p:pic>
        <p:nvPicPr>
          <p:cNvPr id="15" name="Picture 14">
            <a:extLst>
              <a:ext uri="{FF2B5EF4-FFF2-40B4-BE49-F238E27FC236}">
                <a16:creationId xmlns:a16="http://schemas.microsoft.com/office/drawing/2014/main" xmlns="" id="{77B4D2CF-EB18-D93A-5ABD-D9B63CE72935}"/>
              </a:ext>
            </a:extLst>
          </p:cNvPr>
          <p:cNvPicPr>
            <a:picLocks noChangeAspect="1"/>
          </p:cNvPicPr>
          <p:nvPr/>
        </p:nvPicPr>
        <p:blipFill>
          <a:blip r:embed="rId4"/>
          <a:stretch>
            <a:fillRect/>
          </a:stretch>
        </p:blipFill>
        <p:spPr>
          <a:xfrm>
            <a:off x="7168559" y="2710859"/>
            <a:ext cx="4000500" cy="2095500"/>
          </a:xfrm>
          <a:prstGeom prst="rect">
            <a:avLst/>
          </a:prstGeom>
        </p:spPr>
      </p:pic>
    </p:spTree>
    <p:extLst>
      <p:ext uri="{BB962C8B-B14F-4D97-AF65-F5344CB8AC3E}">
        <p14:creationId xmlns:p14="http://schemas.microsoft.com/office/powerpoint/2010/main" val="284372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0F894C3-3013-BC17-603F-AA971AD57016}"/>
              </a:ext>
            </a:extLst>
          </p:cNvPr>
          <p:cNvPicPr>
            <a:picLocks noChangeAspect="1"/>
          </p:cNvPicPr>
          <p:nvPr/>
        </p:nvPicPr>
        <p:blipFill>
          <a:blip r:embed="rId2"/>
          <a:stretch>
            <a:fillRect/>
          </a:stretch>
        </p:blipFill>
        <p:spPr>
          <a:xfrm>
            <a:off x="3111697" y="788449"/>
            <a:ext cx="6702154" cy="1953981"/>
          </a:xfrm>
          <a:prstGeom prst="rect">
            <a:avLst/>
          </a:prstGeom>
        </p:spPr>
      </p:pic>
      <p:sp>
        <p:nvSpPr>
          <p:cNvPr id="5" name="TextBox 4">
            <a:extLst>
              <a:ext uri="{FF2B5EF4-FFF2-40B4-BE49-F238E27FC236}">
                <a16:creationId xmlns:a16="http://schemas.microsoft.com/office/drawing/2014/main" xmlns="" id="{5A7252DE-FCBD-4E97-8ABA-FF06F62C668C}"/>
              </a:ext>
            </a:extLst>
          </p:cNvPr>
          <p:cNvSpPr txBox="1"/>
          <p:nvPr/>
        </p:nvSpPr>
        <p:spPr>
          <a:xfrm>
            <a:off x="978195" y="2870791"/>
            <a:ext cx="10536866" cy="3539430"/>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7 × 5 = 35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6 × 6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9 × 4 = 36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just"/>
            <a:r>
              <a:rPr lang="en-US" sz="2800" b="1" i="0" dirty="0" err="1">
                <a:solidFill>
                  <a:srgbClr val="FF0000"/>
                </a:solidFill>
                <a:effectLst/>
                <a:latin typeface="Cambria" panose="02040503050406030204" pitchFamily="18" charset="0"/>
                <a:ea typeface="Cambria" panose="02040503050406030204" pitchFamily="18" charset="0"/>
              </a:rPr>
              <a:t>Vì</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Mai </a:t>
            </a:r>
            <a:r>
              <a:rPr lang="en-US" sz="2800" b="1" i="0" dirty="0" err="1">
                <a:solidFill>
                  <a:srgbClr val="FF0000"/>
                </a:solidFill>
                <a:effectLst/>
                <a:latin typeface="Cambria" panose="02040503050406030204" pitchFamily="18" charset="0"/>
                <a:ea typeface="Cambria" panose="02040503050406030204" pitchFamily="18" charset="0"/>
              </a:rPr>
              <a:t>bằng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nên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B </a:t>
            </a:r>
            <a:r>
              <a:rPr lang="en-US" sz="2800" b="1" i="0" dirty="0" err="1">
                <a:solidFill>
                  <a:srgbClr val="FF0000"/>
                </a:solidFill>
                <a:effectLst/>
                <a:latin typeface="Cambria" panose="02040503050406030204" pitchFamily="18" charset="0"/>
                <a:ea typeface="Cambria" panose="02040503050406030204" pitchFamily="18" charset="0"/>
              </a:rPr>
              <a:t>và</a:t>
            </a:r>
            <a:r>
              <a:rPr lang="en-US" sz="2800" b="1" i="0" dirty="0">
                <a:solidFill>
                  <a:srgbClr val="FF0000"/>
                </a:solidFill>
                <a:effectLst/>
                <a:latin typeface="Cambria" panose="02040503050406030204" pitchFamily="18" charset="0"/>
                <a:ea typeface="Cambria" panose="02040503050406030204" pitchFamily="18" charset="0"/>
              </a:rPr>
              <a:t> C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vẽ</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phòng</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khách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nhà</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Việt</a:t>
            </a:r>
            <a:endParaRPr lang="en-US" sz="2800" b="1"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14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up)">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up)">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up)">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up)">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B113C98-A7DB-17C5-4707-BA7162A7516C}"/>
              </a:ext>
            </a:extLst>
          </p:cNvPr>
          <p:cNvSpPr txBox="1"/>
          <p:nvPr/>
        </p:nvSpPr>
        <p:spPr>
          <a:xfrm>
            <a:off x="2139621" y="878284"/>
            <a:ext cx="9237216" cy="1692771"/>
          </a:xfrm>
          <a:prstGeom prst="rect">
            <a:avLst/>
          </a:prstGeom>
          <a:noFill/>
        </p:spPr>
        <p:txBody>
          <a:bodyPr wrap="square" rtlCol="0">
            <a:spAutoFit/>
          </a:bodyPr>
          <a:lstStyle/>
          <a:p>
            <a:pPr lvl="0" algn="just"/>
            <a:r>
              <a:rPr lang="en-US" sz="2600" b="1" dirty="0" err="1">
                <a:solidFill>
                  <a:srgbClr val="5B9BD5">
                    <a:lumMod val="10000"/>
                  </a:srgbClr>
                </a:solidFill>
                <a:latin typeface="Cambria" panose="02040503050406030204" pitchFamily="18" charset="0"/>
              </a:rPr>
              <a:t>Mặt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dạng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vuông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cạnh</a:t>
            </a:r>
            <a:r>
              <a:rPr lang="en-US" sz="2600" b="1" dirty="0">
                <a:solidFill>
                  <a:srgbClr val="5B9BD5">
                    <a:lumMod val="10000"/>
                  </a:srgbClr>
                </a:solidFill>
                <a:latin typeface="Cambria" panose="02040503050406030204" pitchFamily="18" charset="0"/>
              </a:rPr>
              <a:t> 3 m.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của</a:t>
            </a:r>
            <a:r>
              <a:rPr lang="en-US" sz="2600" b="1" dirty="0">
                <a:solidFill>
                  <a:srgbClr val="5B9BD5">
                    <a:lumMod val="10000"/>
                  </a:srgbClr>
                </a:solidFill>
                <a:latin typeface="Cambria" panose="02040503050406030204" pitchFamily="18" charset="0"/>
              </a:rPr>
              <a:t> Nam </a:t>
            </a:r>
            <a:r>
              <a:rPr lang="en-US" sz="2600" b="1" dirty="0" err="1">
                <a:solidFill>
                  <a:srgbClr val="5B9BD5">
                    <a:lumMod val="10000"/>
                  </a:srgbClr>
                </a:solidFill>
                <a:latin typeface="Cambria" panose="02040503050406030204" pitchFamily="18" charset="0"/>
              </a:rPr>
              <a:t>dự</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định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bằng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các</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hình</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chữ</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nhật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có</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dài</a:t>
            </a:r>
            <a:r>
              <a:rPr lang="en-US" sz="2600" b="1" dirty="0">
                <a:solidFill>
                  <a:srgbClr val="5B9BD5">
                    <a:lumMod val="10000"/>
                  </a:srgbClr>
                </a:solidFill>
                <a:latin typeface="Cambria" panose="02040503050406030204" pitchFamily="18" charset="0"/>
              </a:rPr>
              <a:t> 5 dm </a:t>
            </a:r>
            <a:r>
              <a:rPr lang="en-US" sz="2600" b="1" dirty="0" err="1">
                <a:solidFill>
                  <a:srgbClr val="5B9BD5">
                    <a:lumMod val="10000"/>
                  </a:srgbClr>
                </a:solidFill>
                <a:latin typeface="Cambria" panose="02040503050406030204" pitchFamily="18" charset="0"/>
              </a:rPr>
              <a:t>và</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chiều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rộng</a:t>
            </a:r>
            <a:r>
              <a:rPr lang="en-US" sz="2600" b="1" dirty="0">
                <a:solidFill>
                  <a:srgbClr val="5B9BD5">
                    <a:lumMod val="10000"/>
                  </a:srgbClr>
                </a:solidFill>
                <a:latin typeface="Cambria" panose="02040503050406030204" pitchFamily="18" charset="0"/>
              </a:rPr>
              <a:t> 1 dm. </a:t>
            </a:r>
            <a:r>
              <a:rPr lang="en-US" sz="2600" b="1" dirty="0" err="1">
                <a:solidFill>
                  <a:srgbClr val="5B9BD5">
                    <a:lumMod val="10000"/>
                  </a:srgbClr>
                </a:solidFill>
                <a:latin typeface="Cambria" panose="02040503050406030204" pitchFamily="18" charset="0"/>
              </a:rPr>
              <a:t>Hỏi</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bố</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cần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dùng</a:t>
            </a:r>
            <a:r>
              <a:rPr lang="en-US" sz="2600" b="1" dirty="0">
                <a:solidFill>
                  <a:srgbClr val="5B9BD5">
                    <a:lumMod val="10000"/>
                  </a:srgbClr>
                </a:solidFill>
                <a:latin typeface="Cambria" panose="02040503050406030204" pitchFamily="18" charset="0"/>
              </a:rPr>
              <a:t> bao </a:t>
            </a:r>
            <a:r>
              <a:rPr lang="en-US" sz="2600" b="1" dirty="0" err="1">
                <a:solidFill>
                  <a:srgbClr val="5B9BD5">
                    <a:lumMod val="10000"/>
                  </a:srgbClr>
                </a:solidFill>
                <a:latin typeface="Cambria" panose="02040503050406030204" pitchFamily="18" charset="0"/>
              </a:rPr>
              <a:t>nhiêu</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tấm</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gỗ</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để</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lát</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kín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sàn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căn</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phòng</a:t>
            </a:r>
            <a:r>
              <a:rPr lang="en-US" sz="2600" b="1" dirty="0">
                <a:solidFill>
                  <a:srgbClr val="5B9BD5">
                    <a:lumMod val="10000"/>
                  </a:srgbClr>
                </a:solidFill>
                <a:latin typeface="Cambria" panose="02040503050406030204" pitchFamily="18" charset="0"/>
              </a:rPr>
              <a:t> </a:t>
            </a:r>
            <a:r>
              <a:rPr lang="en-US" sz="2600" b="1" dirty="0" err="1">
                <a:solidFill>
                  <a:srgbClr val="5B9BD5">
                    <a:lumMod val="10000"/>
                  </a:srgbClr>
                </a:solidFill>
                <a:latin typeface="Cambria" panose="02040503050406030204" pitchFamily="18" charset="0"/>
              </a:rPr>
              <a:t>đó</a:t>
            </a:r>
            <a:r>
              <a:rPr lang="en-US" sz="2600" b="1" dirty="0">
                <a:solidFill>
                  <a:srgbClr val="5B9BD5">
                    <a:lumMod val="10000"/>
                  </a:srgbClr>
                </a:solidFill>
                <a:latin typeface="Cambria" panose="02040503050406030204" pitchFamily="18" charset="0"/>
              </a:rPr>
              <a:t>?</a:t>
            </a:r>
            <a:endParaRPr kumimoji="0" lang="en-US" sz="2600" b="1" i="0" u="none" strike="noStrike" kern="1200" cap="none" spc="0" normalizeH="0" baseline="0" noProof="0" dirty="0">
              <a:ln>
                <a:noFill/>
              </a:ln>
              <a:solidFill>
                <a:srgbClr val="5B9BD5">
                  <a:lumMod val="10000"/>
                </a:srgbClr>
              </a:solidFill>
              <a:effectLst/>
              <a:uLnTx/>
              <a:uFillTx/>
              <a:latin typeface="Cambria" panose="02040503050406030204" pitchFamily="18" charset="0"/>
            </a:endParaRPr>
          </a:p>
        </p:txBody>
      </p:sp>
      <p:pic>
        <p:nvPicPr>
          <p:cNvPr id="2" name="Picture 1">
            <a:extLst>
              <a:ext uri="{FF2B5EF4-FFF2-40B4-BE49-F238E27FC236}">
                <a16:creationId xmlns:a16="http://schemas.microsoft.com/office/drawing/2014/main" xmlns="" id="{8F6DC5A9-0DF0-5BC5-1610-DF232597DC29}"/>
              </a:ext>
            </a:extLst>
          </p:cNvPr>
          <p:cNvPicPr>
            <a:picLocks noChangeAspect="1"/>
          </p:cNvPicPr>
          <p:nvPr/>
        </p:nvPicPr>
        <p:blipFill>
          <a:blip r:embed="rId2"/>
          <a:stretch>
            <a:fillRect/>
          </a:stretch>
        </p:blipFill>
        <p:spPr>
          <a:xfrm>
            <a:off x="689026" y="498594"/>
            <a:ext cx="1493649" cy="1774090"/>
          </a:xfrm>
          <a:prstGeom prst="rect">
            <a:avLst/>
          </a:prstGeom>
        </p:spPr>
      </p:pic>
      <p:sp>
        <p:nvSpPr>
          <p:cNvPr id="4" name="Rectangle: Rounded Corners 3">
            <a:extLst>
              <a:ext uri="{FF2B5EF4-FFF2-40B4-BE49-F238E27FC236}">
                <a16:creationId xmlns:a16="http://schemas.microsoft.com/office/drawing/2014/main" xmlns="" id="{4DDCA2D8-A711-D593-5B86-72C1EF52C220}"/>
              </a:ext>
            </a:extLst>
          </p:cNvPr>
          <p:cNvSpPr/>
          <p:nvPr/>
        </p:nvSpPr>
        <p:spPr>
          <a:xfrm>
            <a:off x="1799725" y="2914683"/>
            <a:ext cx="8875364" cy="1051262"/>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Muốn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dùng</a:t>
            </a:r>
            <a:r>
              <a:rPr lang="en-US" sz="3200" b="1" dirty="0">
                <a:solidFill>
                  <a:srgbClr val="FF0000"/>
                </a:solidFill>
                <a:latin typeface="Cambria" panose="02040503050406030204" pitchFamily="18" charset="0"/>
                <a:ea typeface="Cambria" panose="02040503050406030204" pitchFamily="18" charset="0"/>
              </a:rPr>
              <a:t> bao </a:t>
            </a:r>
            <a:r>
              <a:rPr lang="en-US" sz="3200" b="1" dirty="0" err="1">
                <a:solidFill>
                  <a:srgbClr val="FF0000"/>
                </a:solidFill>
                <a:latin typeface="Cambria" panose="02040503050406030204" pitchFamily="18" charset="0"/>
                <a:ea typeface="Cambria" panose="02040503050406030204" pitchFamily="18" charset="0"/>
              </a:rPr>
              <a:t>nhiêu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tấm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gỗ</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để</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lát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kín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sàn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căn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phòng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làm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thế</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xmlns="" id="{F220A5DD-FFB8-5028-618C-83B9D61A8670}"/>
              </a:ext>
            </a:extLst>
          </p:cNvPr>
          <p:cNvSpPr txBox="1"/>
          <p:nvPr/>
        </p:nvSpPr>
        <p:spPr>
          <a:xfrm>
            <a:off x="2030819" y="4263656"/>
            <a:ext cx="8112641" cy="1077218"/>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rPr>
              <a:t>=&gt;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rồi</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tính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căn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phòng</a:t>
            </a:r>
            <a:r>
              <a:rPr lang="en-US" sz="3200" b="1" dirty="0">
                <a:solidFill>
                  <a:srgbClr val="002060"/>
                </a:solidFill>
                <a:effectLst/>
                <a:latin typeface="Cambria" panose="02040503050406030204" pitchFamily="18" charset="0"/>
                <a:ea typeface="Cambria" panose="02040503050406030204" pitchFamily="18" charset="0"/>
              </a:rPr>
              <a:t>, chia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diện</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tích</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tấm</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gỗ</a:t>
            </a:r>
            <a:endParaRPr lang="en-US" sz="32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84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down)">
                                      <p:cBhvr>
                                        <p:cTn id="2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972F4A0E-EF39-1A23-68CD-2E4039F3CBE9}"/>
              </a:ext>
            </a:extLst>
          </p:cNvPr>
          <p:cNvSpPr/>
          <p:nvPr/>
        </p:nvSpPr>
        <p:spPr>
          <a:xfrm>
            <a:off x="1988288" y="744280"/>
            <a:ext cx="9644065" cy="5890436"/>
          </a:xfrm>
          <a:prstGeom prst="roundRect">
            <a:avLst/>
          </a:prstGeom>
          <a:solidFill>
            <a:srgbClr val="EDF6FD"/>
          </a:solidFill>
          <a:ln w="19050">
            <a:solidFill>
              <a:srgbClr val="1C1D8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9DC50F1E-4857-10E2-ACFD-6FACE0E4E5D3}"/>
              </a:ext>
            </a:extLst>
          </p:cNvPr>
          <p:cNvSpPr txBox="1"/>
          <p:nvPr/>
        </p:nvSpPr>
        <p:spPr>
          <a:xfrm>
            <a:off x="5519729" y="827923"/>
            <a:ext cx="21698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sng" strike="noStrike" kern="1200" cap="none" spc="0" normalizeH="0" baseline="0" noProof="0" dirty="0" err="1">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giải</a:t>
            </a:r>
            <a:r>
              <a:rPr kumimoji="0" lang="en-US" sz="3600" b="1" i="0" u="sng"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rPr>
              <a:t>:</a:t>
            </a:r>
          </a:p>
        </p:txBody>
      </p:sp>
      <p:sp>
        <p:nvSpPr>
          <p:cNvPr id="14" name="TextBox 13">
            <a:extLst>
              <a:ext uri="{FF2B5EF4-FFF2-40B4-BE49-F238E27FC236}">
                <a16:creationId xmlns:a16="http://schemas.microsoft.com/office/drawing/2014/main" xmlns="" id="{E9C1EC72-3268-0E0F-7368-BBFB4B5336F6}"/>
              </a:ext>
            </a:extLst>
          </p:cNvPr>
          <p:cNvSpPr txBox="1"/>
          <p:nvPr/>
        </p:nvSpPr>
        <p:spPr>
          <a:xfrm>
            <a:off x="2179675" y="1474254"/>
            <a:ext cx="8973879" cy="646331"/>
          </a:xfrm>
          <a:prstGeom prst="rect">
            <a:avLst/>
          </a:prstGeom>
          <a:noFill/>
        </p:spPr>
        <p:txBody>
          <a:bodyPr wrap="square" rtlCol="0">
            <a:spAutoFit/>
          </a:bodyPr>
          <a:lstStyle/>
          <a:p>
            <a:pPr lvl="0" algn="ctr"/>
            <a:r>
              <a:rPr lang="en-US" sz="3600" b="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 tích một tấm gỗ hình chữ nhật là:</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5" name="TextBox 14">
            <a:extLst>
              <a:ext uri="{FF2B5EF4-FFF2-40B4-BE49-F238E27FC236}">
                <a16:creationId xmlns:a16="http://schemas.microsoft.com/office/drawing/2014/main" xmlns="" id="{9B2ACFF4-E8EC-4B24-EDC8-B2E91DE38DBA}"/>
              </a:ext>
            </a:extLst>
          </p:cNvPr>
          <p:cNvSpPr txBox="1"/>
          <p:nvPr/>
        </p:nvSpPr>
        <p:spPr>
          <a:xfrm>
            <a:off x="3959442" y="2120585"/>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5 × 1 = 5 (dm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6" name="TextBox 15">
            <a:extLst>
              <a:ext uri="{FF2B5EF4-FFF2-40B4-BE49-F238E27FC236}">
                <a16:creationId xmlns:a16="http://schemas.microsoft.com/office/drawing/2014/main" xmlns="" id="{4DC742D4-1536-C35C-7056-B0702627CE00}"/>
              </a:ext>
            </a:extLst>
          </p:cNvPr>
          <p:cNvSpPr txBox="1"/>
          <p:nvPr/>
        </p:nvSpPr>
        <p:spPr>
          <a:xfrm>
            <a:off x="2381692" y="2777548"/>
            <a:ext cx="9186531" cy="646331"/>
          </a:xfrm>
          <a:prstGeom prst="rect">
            <a:avLst/>
          </a:prstGeom>
          <a:noFill/>
        </p:spPr>
        <p:txBody>
          <a:bodyPr wrap="square" rtlCol="0">
            <a:spAutoFit/>
          </a:bodyPr>
          <a:lstStyle/>
          <a:p>
            <a:pPr lvl="0" algn="ct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Diện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tích</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mặt</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của</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Nam </a:t>
            </a:r>
            <a:r>
              <a:rPr lang="en-US" sz="36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36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36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18" name="Group 17">
            <a:extLst>
              <a:ext uri="{FF2B5EF4-FFF2-40B4-BE49-F238E27FC236}">
                <a16:creationId xmlns:a16="http://schemas.microsoft.com/office/drawing/2014/main" xmlns="" id="{ED50C293-4F2F-0B4E-CD86-41C7E325BB87}"/>
              </a:ext>
            </a:extLst>
          </p:cNvPr>
          <p:cNvGrpSpPr/>
          <p:nvPr/>
        </p:nvGrpSpPr>
        <p:grpSpPr>
          <a:xfrm>
            <a:off x="9711159" y="-75927"/>
            <a:ext cx="2480841" cy="1392466"/>
            <a:chOff x="9041702" y="52390"/>
            <a:chExt cx="3241053" cy="1762716"/>
          </a:xfrm>
        </p:grpSpPr>
        <p:pic>
          <p:nvPicPr>
            <p:cNvPr id="19" name="Picture 18">
              <a:extLst>
                <a:ext uri="{FF2B5EF4-FFF2-40B4-BE49-F238E27FC236}">
                  <a16:creationId xmlns:a16="http://schemas.microsoft.com/office/drawing/2014/main" xmlns="" id="{A1CC4D91-9EF7-8386-9E5D-4F75C96978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20" name="Picture 19">
              <a:extLst>
                <a:ext uri="{FF2B5EF4-FFF2-40B4-BE49-F238E27FC236}">
                  <a16:creationId xmlns:a16="http://schemas.microsoft.com/office/drawing/2014/main" xmlns="" id="{1028FB81-2C90-50FA-09AA-D833CF1439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pic>
        <p:nvPicPr>
          <p:cNvPr id="2" name="Picture 1">
            <a:extLst>
              <a:ext uri="{FF2B5EF4-FFF2-40B4-BE49-F238E27FC236}">
                <a16:creationId xmlns:a16="http://schemas.microsoft.com/office/drawing/2014/main" xmlns="" id="{A352258C-56F6-EFC6-7285-4D42A6152F09}"/>
              </a:ext>
            </a:extLst>
          </p:cNvPr>
          <p:cNvPicPr>
            <a:picLocks noChangeAspect="1"/>
          </p:cNvPicPr>
          <p:nvPr/>
        </p:nvPicPr>
        <p:blipFill>
          <a:blip r:embed="rId4"/>
          <a:stretch>
            <a:fillRect/>
          </a:stretch>
        </p:blipFill>
        <p:spPr>
          <a:xfrm>
            <a:off x="348997" y="436171"/>
            <a:ext cx="1493649" cy="1774090"/>
          </a:xfrm>
          <a:prstGeom prst="rect">
            <a:avLst/>
          </a:prstGeom>
        </p:spPr>
      </p:pic>
      <p:sp>
        <p:nvSpPr>
          <p:cNvPr id="4" name="TextBox 3">
            <a:extLst>
              <a:ext uri="{FF2B5EF4-FFF2-40B4-BE49-F238E27FC236}">
                <a16:creationId xmlns:a16="http://schemas.microsoft.com/office/drawing/2014/main" xmlns="" id="{81DD00DF-0D73-6E4D-5C00-B84A8B865BBA}"/>
              </a:ext>
            </a:extLst>
          </p:cNvPr>
          <p:cNvSpPr txBox="1"/>
          <p:nvPr/>
        </p:nvSpPr>
        <p:spPr>
          <a:xfrm>
            <a:off x="4023238" y="3545347"/>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3 × 3 =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xmlns="" id="{1BF2B6F6-4027-EDEB-751B-A6F0A505142D}"/>
              </a:ext>
            </a:extLst>
          </p:cNvPr>
          <p:cNvSpPr txBox="1"/>
          <p:nvPr/>
        </p:nvSpPr>
        <p:spPr>
          <a:xfrm>
            <a:off x="4001973" y="4172668"/>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Đổi</a:t>
            </a:r>
            <a:r>
              <a:rPr lang="en-US" sz="3600" b="1" dirty="0">
                <a:solidFill>
                  <a:srgbClr val="000000"/>
                </a:solidFill>
                <a:latin typeface="Cambria" panose="02040503050406030204" pitchFamily="18" charset="0"/>
                <a:ea typeface="Cambria" panose="02040503050406030204" pitchFamily="18" charset="0"/>
              </a:rPr>
              <a:t>: 9 m</a:t>
            </a:r>
            <a:r>
              <a:rPr lang="en-US" sz="3600" b="1" baseline="30000" dirty="0">
                <a:solidFill>
                  <a:srgbClr val="000000"/>
                </a:solidFill>
                <a:latin typeface="Cambria" panose="02040503050406030204" pitchFamily="18" charset="0"/>
                <a:ea typeface="Cambria" panose="02040503050406030204" pitchFamily="18" charset="0"/>
              </a:rPr>
              <a:t>2</a:t>
            </a:r>
            <a:r>
              <a:rPr lang="en-US" sz="3600" b="1" dirty="0">
                <a:solidFill>
                  <a:srgbClr val="000000"/>
                </a:solidFill>
                <a:latin typeface="Cambria" panose="02040503050406030204" pitchFamily="18" charset="0"/>
                <a:ea typeface="Cambria" panose="02040503050406030204" pitchFamily="18" charset="0"/>
              </a:rPr>
              <a:t> = 900 dm</a:t>
            </a:r>
            <a:r>
              <a:rPr lang="en-US" sz="3600" b="1" baseline="30000" dirty="0">
                <a:solidFill>
                  <a:srgbClr val="000000"/>
                </a:solidFill>
                <a:latin typeface="Cambria" panose="02040503050406030204" pitchFamily="18" charset="0"/>
                <a:ea typeface="Cambria" panose="02040503050406030204" pitchFamily="18" charset="0"/>
              </a:rPr>
              <a:t>2</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xmlns="" id="{382AED01-4D40-15A6-A701-906443F506FE}"/>
              </a:ext>
            </a:extLst>
          </p:cNvPr>
          <p:cNvSpPr txBox="1"/>
          <p:nvPr/>
        </p:nvSpPr>
        <p:spPr>
          <a:xfrm>
            <a:off x="2413590" y="4659510"/>
            <a:ext cx="9186531" cy="523220"/>
          </a:xfrm>
          <a:prstGeom prst="rect">
            <a:avLst/>
          </a:prstGeom>
          <a:noFill/>
        </p:spPr>
        <p:txBody>
          <a:bodyPr wrap="square" rtlCol="0">
            <a:spAutoFit/>
          </a:bodyPr>
          <a:lstStyle/>
          <a:p>
            <a:pPr lvl="0" algn="ct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Bố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cần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dùng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số</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tấm</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gỗ</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để</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lát</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kín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sàn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căn</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phòng</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đó</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là</a:t>
            </a:r>
            <a:r>
              <a:rPr lang="en-US" sz="2800" b="1" dirty="0">
                <a:solidFill>
                  <a:srgbClr val="A5A5A5">
                    <a:lumMod val="10000"/>
                  </a:srgbClr>
                </a:solidFill>
                <a:latin typeface="Cambria" panose="02040503050406030204" pitchFamily="18" charset="0"/>
                <a:ea typeface="Cambria" panose="02040503050406030204" pitchFamily="18" charset="0"/>
                <a:cs typeface="Arial" panose="020B0604020202020204" pitchFamily="34" charset="0"/>
              </a:rPr>
              <a:t>:</a:t>
            </a:r>
            <a:endParaRPr kumimoji="0" lang="en-US" sz="2800" b="1" i="0"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7" name="TextBox 16">
            <a:extLst>
              <a:ext uri="{FF2B5EF4-FFF2-40B4-BE49-F238E27FC236}">
                <a16:creationId xmlns:a16="http://schemas.microsoft.com/office/drawing/2014/main" xmlns="" id="{F44051E2-D228-16EF-CEC0-369A29403011}"/>
              </a:ext>
            </a:extLst>
          </p:cNvPr>
          <p:cNvSpPr txBox="1"/>
          <p:nvPr/>
        </p:nvSpPr>
        <p:spPr>
          <a:xfrm>
            <a:off x="4352847" y="5193394"/>
            <a:ext cx="4899192" cy="646331"/>
          </a:xfrm>
          <a:prstGeom prst="rect">
            <a:avLst/>
          </a:prstGeom>
          <a:noFill/>
        </p:spPr>
        <p:txBody>
          <a:bodyPr wrap="square" rtlCol="0">
            <a:spAutoFit/>
          </a:bodyPr>
          <a:lstStyle/>
          <a:p>
            <a:pPr lvl="0" algn="ctr"/>
            <a:r>
              <a:rPr lang="en-US" sz="3600" b="1" dirty="0">
                <a:solidFill>
                  <a:srgbClr val="000000"/>
                </a:solidFill>
                <a:latin typeface="Cambria" panose="02040503050406030204" pitchFamily="18" charset="0"/>
                <a:ea typeface="Cambria" panose="02040503050406030204" pitchFamily="18" charset="0"/>
              </a:rPr>
              <a:t>900 : 5 =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4" name="TextBox 23">
            <a:extLst>
              <a:ext uri="{FF2B5EF4-FFF2-40B4-BE49-F238E27FC236}">
                <a16:creationId xmlns:a16="http://schemas.microsoft.com/office/drawing/2014/main" xmlns="" id="{EBBD31C5-AEC3-C56F-4D8A-E5C89FACE597}"/>
              </a:ext>
            </a:extLst>
          </p:cNvPr>
          <p:cNvSpPr txBox="1"/>
          <p:nvPr/>
        </p:nvSpPr>
        <p:spPr>
          <a:xfrm>
            <a:off x="5724447" y="5810082"/>
            <a:ext cx="4899192" cy="646331"/>
          </a:xfrm>
          <a:prstGeom prst="rect">
            <a:avLst/>
          </a:prstGeom>
          <a:noFill/>
        </p:spPr>
        <p:txBody>
          <a:bodyPr wrap="square" rtlCol="0">
            <a:spAutoFit/>
          </a:bodyPr>
          <a:lstStyle/>
          <a:p>
            <a:pPr lvl="0" algn="ctr"/>
            <a:r>
              <a:rPr lang="en-US" sz="3600" b="1" dirty="0" err="1">
                <a:solidFill>
                  <a:srgbClr val="000000"/>
                </a:solidFill>
                <a:latin typeface="Cambria" panose="02040503050406030204" pitchFamily="18" charset="0"/>
                <a:ea typeface="Cambria" panose="02040503050406030204" pitchFamily="18" charset="0"/>
              </a:rPr>
              <a:t>Đáp</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số</a:t>
            </a:r>
            <a:r>
              <a:rPr lang="en-US" sz="3600" b="1" dirty="0">
                <a:solidFill>
                  <a:srgbClr val="000000"/>
                </a:solidFill>
                <a:latin typeface="Cambria" panose="02040503050406030204" pitchFamily="18" charset="0"/>
                <a:ea typeface="Cambria" panose="02040503050406030204" pitchFamily="18" charset="0"/>
              </a:rPr>
              <a:t>: 180 </a:t>
            </a:r>
            <a:r>
              <a:rPr lang="en-US" sz="3600" b="1" dirty="0" err="1">
                <a:solidFill>
                  <a:srgbClr val="000000"/>
                </a:solidFill>
                <a:latin typeface="Cambria" panose="02040503050406030204" pitchFamily="18" charset="0"/>
                <a:ea typeface="Cambria" panose="02040503050406030204" pitchFamily="18" charset="0"/>
              </a:rPr>
              <a:t>tấm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gỗ</a:t>
            </a:r>
            <a:r>
              <a:rPr lang="en-US" sz="3600" b="1" dirty="0">
                <a:solidFill>
                  <a:srgbClr val="00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A5A5A5">
                  <a:lumMod val="1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402271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0-#ppt_w/2"/>
                                          </p:val>
                                        </p:tav>
                                        <p:tav tm="100000">
                                          <p:val>
                                            <p:strVal val="#ppt_x"/>
                                          </p:val>
                                        </p:tav>
                                      </p:tavLst>
                                    </p:anim>
                                    <p:anim calcmode="lin" valueType="num">
                                      <p:cBhvr additive="base">
                                        <p:cTn id="3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0-#ppt_w/2"/>
                                          </p:val>
                                        </p:tav>
                                        <p:tav tm="100000">
                                          <p:val>
                                            <p:strVal val="#ppt_x"/>
                                          </p:val>
                                        </p:tav>
                                      </p:tavLst>
                                    </p:anim>
                                    <p:anim calcmode="lin" valueType="num">
                                      <p:cBhvr additive="base">
                                        <p:cTn id="4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fill="hold"/>
                                        <p:tgtEl>
                                          <p:spTgt spid="6"/>
                                        </p:tgtEl>
                                        <p:attrNameLst>
                                          <p:attrName>ppt_x</p:attrName>
                                        </p:attrNameLst>
                                      </p:cBhvr>
                                      <p:tavLst>
                                        <p:tav tm="0">
                                          <p:val>
                                            <p:strVal val="0-#ppt_w/2"/>
                                          </p:val>
                                        </p:tav>
                                        <p:tav tm="100000">
                                          <p:val>
                                            <p:strVal val="#ppt_x"/>
                                          </p:val>
                                        </p:tav>
                                      </p:tavLst>
                                    </p:anim>
                                    <p:anim calcmode="lin" valueType="num">
                                      <p:cBhvr additive="base">
                                        <p:cTn id="5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0-#ppt_w/2"/>
                                          </p:val>
                                        </p:tav>
                                        <p:tav tm="100000">
                                          <p:val>
                                            <p:strVal val="#ppt_x"/>
                                          </p:val>
                                        </p:tav>
                                      </p:tavLst>
                                    </p:anim>
                                    <p:anim calcmode="lin" valueType="num">
                                      <p:cBhvr additive="base">
                                        <p:cTn id="6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0-#ppt_w/2"/>
                                          </p:val>
                                        </p:tav>
                                        <p:tav tm="100000">
                                          <p:val>
                                            <p:strVal val="#ppt_x"/>
                                          </p:val>
                                        </p:tav>
                                      </p:tavLst>
                                    </p:anim>
                                    <p:anim calcmode="lin" valueType="num">
                                      <p:cBhvr additive="base">
                                        <p:cTn id="68"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4" grpId="0"/>
      <p:bldP spid="5" grpId="0"/>
      <p:bldP spid="6" grpId="0"/>
      <p:bldP spid="17"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t="6734"/>
          <a:stretch/>
        </p:blipFill>
        <p:spPr>
          <a:xfrm>
            <a:off x="2796781" y="798752"/>
            <a:ext cx="7413674" cy="4947982"/>
          </a:xfrm>
          <a:prstGeom prst="rect">
            <a:avLst/>
          </a:prstGeom>
        </p:spPr>
      </p:pic>
      <p:pic>
        <p:nvPicPr>
          <p:cNvPr id="6" name="Picture 5">
            <a:extLst>
              <a:ext uri="{FF2B5EF4-FFF2-40B4-BE49-F238E27FC236}">
                <a16:creationId xmlns:a16="http://schemas.microsoft.com/office/drawing/2014/main" xmlns="" id="{BA493004-136B-1685-B010-84C92E3F3D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8282" y="-512674"/>
            <a:ext cx="6607860" cy="2942671"/>
          </a:xfrm>
          <a:prstGeom prst="rect">
            <a:avLst/>
          </a:prstGeom>
        </p:spPr>
      </p:pic>
      <p:sp>
        <p:nvSpPr>
          <p:cNvPr id="13" name="TextBox 12">
            <a:extLst>
              <a:ext uri="{FF2B5EF4-FFF2-40B4-BE49-F238E27FC236}">
                <a16:creationId xmlns:a16="http://schemas.microsoft.com/office/drawing/2014/main" xmlns="" id="{0D5F5FDB-FDE5-C1A1-55A2-BB7714AC6068}"/>
              </a:ext>
            </a:extLst>
          </p:cNvPr>
          <p:cNvSpPr txBox="1"/>
          <p:nvPr/>
        </p:nvSpPr>
        <p:spPr>
          <a:xfrm>
            <a:off x="3284222" y="3167566"/>
            <a:ext cx="584406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tập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xmlns="" id="{B5946B2E-EABA-3911-4EE4-7C619F02C19F}"/>
              </a:ext>
            </a:extLst>
          </p:cNvPr>
          <p:cNvSpPr txBox="1"/>
          <p:nvPr/>
        </p:nvSpPr>
        <p:spPr>
          <a:xfrm>
            <a:off x="3448080" y="4092261"/>
            <a:ext cx="570749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xmlns="" id="{9E85899A-5EDE-FC30-3940-F5910A71E382}"/>
              </a:ext>
            </a:extLst>
          </p:cNvPr>
          <p:cNvPicPr>
            <a:picLocks noChangeAspect="1"/>
          </p:cNvPicPr>
          <p:nvPr/>
        </p:nvPicPr>
        <p:blipFill>
          <a:blip r:embed="rId5"/>
          <a:stretch>
            <a:fillRect/>
          </a:stretch>
        </p:blipFill>
        <p:spPr>
          <a:xfrm>
            <a:off x="3158984" y="582758"/>
            <a:ext cx="5938019" cy="2255716"/>
          </a:xfrm>
          <a:prstGeom prst="rect">
            <a:avLst/>
          </a:prstGeom>
        </p:spPr>
      </p:pic>
    </p:spTree>
    <p:extLst>
      <p:ext uri="{BB962C8B-B14F-4D97-AF65-F5344CB8AC3E}">
        <p14:creationId xmlns:p14="http://schemas.microsoft.com/office/powerpoint/2010/main" val="31154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B76F6D6-35DE-8E56-7AEA-B2F52B644E13}"/>
              </a:ext>
            </a:extLst>
          </p:cNvPr>
          <p:cNvPicPr>
            <a:picLocks noChangeAspect="1"/>
          </p:cNvPicPr>
          <p:nvPr/>
        </p:nvPicPr>
        <p:blipFill>
          <a:blip r:embed="rId2"/>
          <a:stretch>
            <a:fillRect/>
          </a:stretch>
        </p:blipFill>
        <p:spPr>
          <a:xfrm>
            <a:off x="773850" y="807299"/>
            <a:ext cx="2733675" cy="1266825"/>
          </a:xfrm>
          <a:prstGeom prst="rect">
            <a:avLst/>
          </a:prstGeom>
        </p:spPr>
      </p:pic>
      <p:pic>
        <p:nvPicPr>
          <p:cNvPr id="7" name="Picture 6">
            <a:extLst>
              <a:ext uri="{FF2B5EF4-FFF2-40B4-BE49-F238E27FC236}">
                <a16:creationId xmlns:a16="http://schemas.microsoft.com/office/drawing/2014/main" xmlns="" id="{D59C2964-029F-A993-09F6-570D8398BFC1}"/>
              </a:ext>
            </a:extLst>
          </p:cNvPr>
          <p:cNvPicPr>
            <a:picLocks noChangeAspect="1"/>
          </p:cNvPicPr>
          <p:nvPr/>
        </p:nvPicPr>
        <p:blipFill>
          <a:blip r:embed="rId3"/>
          <a:stretch>
            <a:fillRect/>
          </a:stretch>
        </p:blipFill>
        <p:spPr>
          <a:xfrm>
            <a:off x="10083431" y="798217"/>
            <a:ext cx="1466850" cy="1476375"/>
          </a:xfrm>
          <a:prstGeom prst="rect">
            <a:avLst/>
          </a:prstGeom>
        </p:spPr>
      </p:pic>
      <p:sp>
        <p:nvSpPr>
          <p:cNvPr id="8" name="TextBox 7">
            <a:extLst>
              <a:ext uri="{FF2B5EF4-FFF2-40B4-BE49-F238E27FC236}">
                <a16:creationId xmlns:a16="http://schemas.microsoft.com/office/drawing/2014/main" xmlns="" id="{D4273B60-7EFE-1BA7-F54B-A92B2D9C7C66}"/>
              </a:ext>
            </a:extLst>
          </p:cNvPr>
          <p:cNvSpPr txBox="1"/>
          <p:nvPr/>
        </p:nvSpPr>
        <p:spPr>
          <a:xfrm>
            <a:off x="946298" y="2169042"/>
            <a:ext cx="10653823" cy="3970318"/>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Chuẩn bị: </a:t>
            </a:r>
            <a:r>
              <a:rPr lang="vi-VN" sz="2800" dirty="0">
                <a:latin typeface="Cambria" panose="02040503050406030204" pitchFamily="18" charset="0"/>
                <a:ea typeface="Cambria" panose="02040503050406030204" pitchFamily="18" charset="0"/>
              </a:rPr>
              <a:t>1 xúc xắc, 1 quân cờ.</a:t>
            </a:r>
          </a:p>
          <a:p>
            <a:r>
              <a:rPr lang="vi-VN" sz="2800" b="1" dirty="0">
                <a:latin typeface="Cambria" panose="02040503050406030204" pitchFamily="18" charset="0"/>
                <a:ea typeface="Cambria" panose="02040503050406030204" pitchFamily="18" charset="0"/>
              </a:rPr>
              <a:t>Cách chơi:</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Chơi theo nhóm.</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Người chơi bắt đầu từ ô XUẤT PHÁT. Khi đến lượt, người chơi gieo xúc xắc rồi di chuyển số ô bằng số chấm nhận được. Nêu số thích hợp để điền vào ô đi đến, nếu nếu sai số thì phải quay về ô xuất phát trước đó. Nếu đến ô có hướng dẫn di chuyển thì người chơi thực hiện theo hướng dẫn.</a:t>
            </a:r>
          </a:p>
          <a:p>
            <a:pPr marL="457200" indent="-457200">
              <a:buFont typeface="Arial" panose="020B0604020202020204" pitchFamily="34" charset="0"/>
              <a:buChar char="•"/>
            </a:pPr>
            <a:r>
              <a:rPr lang="vi-VN" sz="2800" dirty="0">
                <a:latin typeface="Cambria" panose="02040503050406030204" pitchFamily="18" charset="0"/>
                <a:ea typeface="Cambria" panose="02040503050406030204" pitchFamily="18" charset="0"/>
              </a:rPr>
              <a:t>Trò chơi kết thúc khi có người đến được ô ĐÍCH.</a:t>
            </a:r>
          </a:p>
        </p:txBody>
      </p:sp>
    </p:spTree>
    <p:extLst>
      <p:ext uri="{BB962C8B-B14F-4D97-AF65-F5344CB8AC3E}">
        <p14:creationId xmlns:p14="http://schemas.microsoft.com/office/powerpoint/2010/main" val="357501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6858F27-CEE3-693B-2A8E-0CBAA8844FC6}"/>
              </a:ext>
            </a:extLst>
          </p:cNvPr>
          <p:cNvPicPr>
            <a:picLocks noChangeAspect="1"/>
          </p:cNvPicPr>
          <p:nvPr/>
        </p:nvPicPr>
        <p:blipFill>
          <a:blip r:embed="rId2"/>
          <a:stretch>
            <a:fillRect/>
          </a:stretch>
        </p:blipFill>
        <p:spPr>
          <a:xfrm>
            <a:off x="1828800" y="798548"/>
            <a:ext cx="8176437" cy="5526683"/>
          </a:xfrm>
          <a:prstGeom prst="rect">
            <a:avLst/>
          </a:prstGeom>
        </p:spPr>
      </p:pic>
    </p:spTree>
    <p:extLst>
      <p:ext uri="{BB962C8B-B14F-4D97-AF65-F5344CB8AC3E}">
        <p14:creationId xmlns:p14="http://schemas.microsoft.com/office/powerpoint/2010/main" val="153727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708726" y="-2516831"/>
            <a:ext cx="5216604" cy="10546603"/>
          </a:xfrm>
          <a:prstGeom prst="rect">
            <a:avLst/>
          </a:prstGeom>
        </p:spPr>
      </p:pic>
      <p:pic>
        <p:nvPicPr>
          <p:cNvPr id="5" name="Picture 4">
            <a:extLst>
              <a:ext uri="{FF2B5EF4-FFF2-40B4-BE49-F238E27FC236}">
                <a16:creationId xmlns:a16="http://schemas.microsoft.com/office/drawing/2014/main" xmlns="" id="{DFD7A497-4B4A-0040-570C-D1963231C0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6" name="Picture 5">
            <a:extLst>
              <a:ext uri="{FF2B5EF4-FFF2-40B4-BE49-F238E27FC236}">
                <a16:creationId xmlns:a16="http://schemas.microsoft.com/office/drawing/2014/main" xmlns="" id="{6FEE95E7-0D07-D863-8E96-274CFC22943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7" name="Picture 6">
            <a:extLst>
              <a:ext uri="{FF2B5EF4-FFF2-40B4-BE49-F238E27FC236}">
                <a16:creationId xmlns:a16="http://schemas.microsoft.com/office/drawing/2014/main" xmlns="" id="{AB5F043A-ED7C-86E0-D7E9-39D91A3E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8718" y="-558613"/>
            <a:ext cx="6607860" cy="2942671"/>
          </a:xfrm>
          <a:prstGeom prst="rect">
            <a:avLst/>
          </a:prstGeom>
        </p:spPr>
      </p:pic>
      <p:pic>
        <p:nvPicPr>
          <p:cNvPr id="8" name="Picture 7">
            <a:extLst>
              <a:ext uri="{FF2B5EF4-FFF2-40B4-BE49-F238E27FC236}">
                <a16:creationId xmlns:a16="http://schemas.microsoft.com/office/drawing/2014/main" xmlns="" id="{B72BDB40-D786-BD44-4E30-A8EC19249F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11" name="Picture 10">
            <a:extLst>
              <a:ext uri="{FF2B5EF4-FFF2-40B4-BE49-F238E27FC236}">
                <a16:creationId xmlns:a16="http://schemas.microsoft.com/office/drawing/2014/main" xmlns="" id="{4C93A768-E77A-87C6-9C9B-4B0B64739D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pic>
        <p:nvPicPr>
          <p:cNvPr id="12" name="Picture 11">
            <a:extLst>
              <a:ext uri="{FF2B5EF4-FFF2-40B4-BE49-F238E27FC236}">
                <a16:creationId xmlns:a16="http://schemas.microsoft.com/office/drawing/2014/main" xmlns="" id="{8ABF7B1C-FC7C-46EC-C02A-90E477C56035}"/>
              </a:ext>
            </a:extLst>
          </p:cNvPr>
          <p:cNvPicPr>
            <a:picLocks noChangeAspect="1"/>
          </p:cNvPicPr>
          <p:nvPr/>
        </p:nvPicPr>
        <p:blipFill>
          <a:blip r:embed="rId10"/>
          <a:stretch>
            <a:fillRect/>
          </a:stretch>
        </p:blipFill>
        <p:spPr>
          <a:xfrm>
            <a:off x="1340863" y="591139"/>
            <a:ext cx="10040982" cy="4956478"/>
          </a:xfrm>
          <a:prstGeom prst="rect">
            <a:avLst/>
          </a:prstGeom>
        </p:spPr>
      </p:pic>
    </p:spTree>
    <p:extLst>
      <p:ext uri="{BB962C8B-B14F-4D97-AF65-F5344CB8AC3E}">
        <p14:creationId xmlns:p14="http://schemas.microsoft.com/office/powerpoint/2010/main" val="4214619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C0662550-E0A5-1FDD-6EE5-6ADBDE464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xmlns=""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xmlns=""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xmlns="" id="{7AD6A2BF-3B08-DE44-D58D-0E2F8F6866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xmlns=""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xmlns=""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xmlns=""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xmlns=""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xmlns=""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0E87494A-300E-4C10-98F9-C8D5CE22DA32}"/>
              </a:ext>
            </a:extLst>
          </p:cNvPr>
          <p:cNvSpPr txBox="1"/>
          <p:nvPr/>
        </p:nvSpPr>
        <p:spPr>
          <a:xfrm>
            <a:off x="281248" y="400050"/>
            <a:ext cx="5651855" cy="2145268"/>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Trò</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4000" b="1" i="0"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chơi</a:t>
            </a:r>
            <a:r>
              <a:rPr kumimoji="0" lang="en-GB" sz="40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baseline="0" dirty="0">
                <a:solidFill>
                  <a:srgbClr val="C00000"/>
                </a:solidFill>
                <a:latin typeface="Cambria" panose="02040503050406030204" pitchFamily="18" charset="0"/>
                <a:ea typeface="Cambria" panose="02040503050406030204" pitchFamily="18" charset="0"/>
                <a:cs typeface="Calibri" panose="020F0502020204030204" pitchFamily="34" charset="0"/>
              </a:rPr>
              <a:t>“</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G</a:t>
            </a:r>
            <a:r>
              <a:rPr lang="en-GB" sz="4000" b="1" baseline="0" dirty="0" err="1">
                <a:solidFill>
                  <a:srgbClr val="C00000"/>
                </a:solidFill>
                <a:latin typeface="Cambria" panose="02040503050406030204" pitchFamily="18" charset="0"/>
                <a:ea typeface="Cambria" panose="02040503050406030204" pitchFamily="18" charset="0"/>
                <a:cs typeface="Calibri" panose="020F0502020204030204" pitchFamily="34" charset="0"/>
              </a:rPr>
              <a:t>iúp</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bác</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nông</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dân</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chở</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GB" sz="4000" b="1" dirty="0" err="1">
                <a:solidFill>
                  <a:srgbClr val="C00000"/>
                </a:solidFill>
                <a:latin typeface="Cambria" panose="02040503050406030204" pitchFamily="18" charset="0"/>
                <a:ea typeface="Cambria" panose="02040503050406030204" pitchFamily="18" charset="0"/>
                <a:cs typeface="Calibri" panose="020F0502020204030204" pitchFamily="34" charset="0"/>
              </a:rPr>
              <a:t>lúa</a:t>
            </a:r>
            <a:r>
              <a:rPr lang="en-GB" sz="4000" b="1" dirty="0">
                <a:solidFill>
                  <a:srgbClr val="C00000"/>
                </a:solidFill>
                <a:latin typeface="Cambria" panose="02040503050406030204" pitchFamily="18" charset="0"/>
                <a:ea typeface="Cambria" panose="02040503050406030204" pitchFamily="18" charset="0"/>
                <a:cs typeface="Calibri" panose="020F0502020204030204" pitchFamily="34" charset="0"/>
              </a:rPr>
              <a:t>”</a:t>
            </a:r>
            <a:endParaRPr kumimoji="0" lang="en-GB"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14701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9" name="Rectangle 8">
            <a:extLst>
              <a:ext uri="{FF2B5EF4-FFF2-40B4-BE49-F238E27FC236}">
                <a16:creationId xmlns:a16="http://schemas.microsoft.com/office/drawing/2014/main" xmlns="" id="{E2F0D1A7-7405-4267-80AA-348C2A74EFC4}"/>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图片 23">
            <a:extLst>
              <a:ext uri="{FF2B5EF4-FFF2-40B4-BE49-F238E27FC236}">
                <a16:creationId xmlns:a16="http://schemas.microsoft.com/office/drawing/2014/main" xmlns="" id="{477C5425-C085-4DCD-AC3B-1E7BD31A43C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1" name="图片 24">
            <a:extLst>
              <a:ext uri="{FF2B5EF4-FFF2-40B4-BE49-F238E27FC236}">
                <a16:creationId xmlns:a16="http://schemas.microsoft.com/office/drawing/2014/main" xmlns="" id="{C18A71FF-A930-4D6A-BD23-7A55C04A77D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3" name="图形 27">
            <a:extLst>
              <a:ext uri="{FF2B5EF4-FFF2-40B4-BE49-F238E27FC236}">
                <a16:creationId xmlns:a16="http://schemas.microsoft.com/office/drawing/2014/main" xmlns="" id="{29EA8E41-9F00-4957-B7A2-AE158A60FAA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1267471" y="3385843"/>
            <a:ext cx="670529" cy="379810"/>
          </a:xfrm>
          <a:prstGeom prst="rect">
            <a:avLst/>
          </a:prstGeom>
        </p:spPr>
      </p:pic>
      <p:pic>
        <p:nvPicPr>
          <p:cNvPr id="14" name="Picture 13">
            <a:extLst>
              <a:ext uri="{FF2B5EF4-FFF2-40B4-BE49-F238E27FC236}">
                <a16:creationId xmlns:a16="http://schemas.microsoft.com/office/drawing/2014/main" xmlns="" id="{38054875-D1DB-4BA2-A8E5-EACB00812D26}"/>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15" name="Picture 14">
            <a:extLst>
              <a:ext uri="{FF2B5EF4-FFF2-40B4-BE49-F238E27FC236}">
                <a16:creationId xmlns:a16="http://schemas.microsoft.com/office/drawing/2014/main" xmlns="" id="{DB340E6C-76CC-41BE-A883-BD4203D9E41C}"/>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16" name="Group 15">
            <a:extLst>
              <a:ext uri="{FF2B5EF4-FFF2-40B4-BE49-F238E27FC236}">
                <a16:creationId xmlns:a16="http://schemas.microsoft.com/office/drawing/2014/main" xmlns="" id="{7BB981C2-2541-41E0-8403-36F7E18CD985}"/>
              </a:ext>
            </a:extLst>
          </p:cNvPr>
          <p:cNvGrpSpPr/>
          <p:nvPr/>
        </p:nvGrpSpPr>
        <p:grpSpPr>
          <a:xfrm>
            <a:off x="6620" y="4059623"/>
            <a:ext cx="12192000" cy="2780956"/>
            <a:chOff x="-29140" y="3368913"/>
            <a:chExt cx="13654110" cy="3545778"/>
          </a:xfrm>
        </p:grpSpPr>
        <p:pic>
          <p:nvPicPr>
            <p:cNvPr id="17" name="Picture 16">
              <a:extLst>
                <a:ext uri="{FF2B5EF4-FFF2-40B4-BE49-F238E27FC236}">
                  <a16:creationId xmlns:a16="http://schemas.microsoft.com/office/drawing/2014/main" xmlns="" id="{7194603D-504D-41FA-A0CC-844ED951239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18" name="Picture 17">
              <a:extLst>
                <a:ext uri="{FF2B5EF4-FFF2-40B4-BE49-F238E27FC236}">
                  <a16:creationId xmlns:a16="http://schemas.microsoft.com/office/drawing/2014/main" xmlns="" id="{37C55AAA-5DA7-4D0B-B0EC-7C9EA712CED6}"/>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19" name="Picture 18">
              <a:extLst>
                <a:ext uri="{FF2B5EF4-FFF2-40B4-BE49-F238E27FC236}">
                  <a16:creationId xmlns:a16="http://schemas.microsoft.com/office/drawing/2014/main" xmlns="" id="{F8B3B306-CC53-4737-8733-60BBEC4E0508}"/>
                </a:ext>
              </a:extLst>
            </p:cNvPr>
            <p:cNvPicPr>
              <a:picLocks noChangeAspect="1"/>
            </p:cNvPicPr>
            <p:nvPr/>
          </p:nvPicPr>
          <p:blipFill rotWithShape="1">
            <a:blip r:embed="rId12">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sp>
        <p:nvSpPr>
          <p:cNvPr id="22" name="Rectangle: Rounded Corners 21">
            <a:extLst>
              <a:ext uri="{FF2B5EF4-FFF2-40B4-BE49-F238E27FC236}">
                <a16:creationId xmlns:a16="http://schemas.microsoft.com/office/drawing/2014/main" xmlns="" id="{C3C73637-B734-4B00-895A-79FA914A8B93}"/>
              </a:ext>
            </a:extLst>
          </p:cNvPr>
          <p:cNvSpPr/>
          <p:nvPr/>
        </p:nvSpPr>
        <p:spPr>
          <a:xfrm>
            <a:off x="261259" y="180599"/>
            <a:ext cx="8002621" cy="2273480"/>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TextBox 22">
            <a:extLst>
              <a:ext uri="{FF2B5EF4-FFF2-40B4-BE49-F238E27FC236}">
                <a16:creationId xmlns:a16="http://schemas.microsoft.com/office/drawing/2014/main" xmlns="" id="{022B4C70-C782-4EE4-B5E3-B4E3B6689830}"/>
              </a:ext>
            </a:extLst>
          </p:cNvPr>
          <p:cNvSpPr txBox="1"/>
          <p:nvPr/>
        </p:nvSpPr>
        <p:spPr>
          <a:xfrm>
            <a:off x="261259" y="270754"/>
            <a:ext cx="8002621" cy="206229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Bạn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hãy</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giúp</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mình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vận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chuyển</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lên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xe</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cách</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các</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4267" b="0" i="0" u="none" strike="noStrike" kern="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sym typeface="Arial"/>
              </a:rPr>
              <a:t>sau</a:t>
            </a:r>
            <a:r>
              <a:rPr kumimoji="0" lang="en-US" sz="4267"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a:rPr>
              <a:t> bó lúa </a:t>
            </a:r>
            <a:r>
              <a:rPr kumimoji="0" lang="en-US" sz="4267" b="0"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nhé</a:t>
            </a:r>
            <a:r>
              <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27" name="Google Shape;1065;p36">
            <a:hlinkClick r:id="rId13" action="ppaction://hlinksldjump"/>
            <a:extLst>
              <a:ext uri="{FF2B5EF4-FFF2-40B4-BE49-F238E27FC236}">
                <a16:creationId xmlns:a16="http://schemas.microsoft.com/office/drawing/2014/main" xmlns="" id="{6C0EEB76-750D-401C-AB50-D094694F3294}"/>
              </a:ext>
            </a:extLst>
          </p:cNvPr>
          <p:cNvSpPr/>
          <p:nvPr/>
        </p:nvSpPr>
        <p:spPr>
          <a:xfrm>
            <a:off x="10054525" y="270754"/>
            <a:ext cx="1333324" cy="1272701"/>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a:effectLst>
            <a:glow rad="228600">
              <a:schemeClr val="accent4">
                <a:satMod val="175000"/>
                <a:alpha val="40000"/>
              </a:schemeClr>
            </a:glo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 name="Picture 27">
            <a:hlinkClick r:id="rId13" action="ppaction://hlinksldjump"/>
            <a:extLst>
              <a:ext uri="{FF2B5EF4-FFF2-40B4-BE49-F238E27FC236}">
                <a16:creationId xmlns:a16="http://schemas.microsoft.com/office/drawing/2014/main" xmlns="" id="{35AFEFE2-E54A-4EFD-89EB-68E62BF671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629587" y="1880240"/>
            <a:ext cx="7674655" cy="3503814"/>
          </a:xfrm>
          <a:prstGeom prst="rect">
            <a:avLst/>
          </a:prstGeom>
        </p:spPr>
      </p:pic>
      <p:grpSp>
        <p:nvGrpSpPr>
          <p:cNvPr id="2" name="Group 1">
            <a:extLst>
              <a:ext uri="{FF2B5EF4-FFF2-40B4-BE49-F238E27FC236}">
                <a16:creationId xmlns:a16="http://schemas.microsoft.com/office/drawing/2014/main" xmlns="" id="{6E0DA8A5-636A-4FC4-93B3-55FD58586B03}"/>
              </a:ext>
            </a:extLst>
          </p:cNvPr>
          <p:cNvGrpSpPr/>
          <p:nvPr/>
        </p:nvGrpSpPr>
        <p:grpSpPr>
          <a:xfrm>
            <a:off x="34451" y="3763354"/>
            <a:ext cx="2608554" cy="1281135"/>
            <a:chOff x="-670382" y="4160055"/>
            <a:chExt cx="3227334" cy="1585036"/>
          </a:xfrm>
        </p:grpSpPr>
        <p:pic>
          <p:nvPicPr>
            <p:cNvPr id="29" name="图片 25">
              <a:extLst>
                <a:ext uri="{FF2B5EF4-FFF2-40B4-BE49-F238E27FC236}">
                  <a16:creationId xmlns:a16="http://schemas.microsoft.com/office/drawing/2014/main" xmlns="" id="{D9E294CC-145F-467E-9DBC-D87C5CBA972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30" name="图片 26">
              <a:extLst>
                <a:ext uri="{FF2B5EF4-FFF2-40B4-BE49-F238E27FC236}">
                  <a16:creationId xmlns:a16="http://schemas.microsoft.com/office/drawing/2014/main" xmlns="" id="{72589615-06A4-4887-83EA-857B1EC2AFC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31" name="图片 27">
              <a:extLst>
                <a:ext uri="{FF2B5EF4-FFF2-40B4-BE49-F238E27FC236}">
                  <a16:creationId xmlns:a16="http://schemas.microsoft.com/office/drawing/2014/main" xmlns="" id="{4CED9BAE-5BB0-4CEE-9F7A-0F08F901786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32" name="图片 25">
              <a:extLst>
                <a:ext uri="{FF2B5EF4-FFF2-40B4-BE49-F238E27FC236}">
                  <a16:creationId xmlns:a16="http://schemas.microsoft.com/office/drawing/2014/main" xmlns="" id="{59010440-2593-4D9C-BB71-F131A364276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33" name="图片 26">
              <a:extLst>
                <a:ext uri="{FF2B5EF4-FFF2-40B4-BE49-F238E27FC236}">
                  <a16:creationId xmlns:a16="http://schemas.microsoft.com/office/drawing/2014/main" xmlns="" id="{3FB66B13-2F97-4931-90CD-DB7F7EC6A46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34" name="图片 27">
              <a:extLst>
                <a:ext uri="{FF2B5EF4-FFF2-40B4-BE49-F238E27FC236}">
                  <a16:creationId xmlns:a16="http://schemas.microsoft.com/office/drawing/2014/main" xmlns="" id="{CFF88B84-29F5-4934-8F50-11ED6B2859C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36" name="图片 25">
              <a:extLst>
                <a:ext uri="{FF2B5EF4-FFF2-40B4-BE49-F238E27FC236}">
                  <a16:creationId xmlns:a16="http://schemas.microsoft.com/office/drawing/2014/main" xmlns="" id="{690B1A55-DB19-4E4E-B6FF-620786CF080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37" name="图片 25">
              <a:extLst>
                <a:ext uri="{FF2B5EF4-FFF2-40B4-BE49-F238E27FC236}">
                  <a16:creationId xmlns:a16="http://schemas.microsoft.com/office/drawing/2014/main" xmlns="" id="{AA7146F5-610E-4B49-B4F9-2582989F42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38" name="图片 25">
              <a:extLst>
                <a:ext uri="{FF2B5EF4-FFF2-40B4-BE49-F238E27FC236}">
                  <a16:creationId xmlns:a16="http://schemas.microsoft.com/office/drawing/2014/main" xmlns="" id="{E3A37DA4-9DEB-4781-B0E2-A272DB778E8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39" name="图片 25">
              <a:extLst>
                <a:ext uri="{FF2B5EF4-FFF2-40B4-BE49-F238E27FC236}">
                  <a16:creationId xmlns:a16="http://schemas.microsoft.com/office/drawing/2014/main" xmlns="" id="{31EE748A-0625-4996-9600-F5030716FB9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40" name="图片 25">
              <a:extLst>
                <a:ext uri="{FF2B5EF4-FFF2-40B4-BE49-F238E27FC236}">
                  <a16:creationId xmlns:a16="http://schemas.microsoft.com/office/drawing/2014/main" xmlns="" id="{03D979B4-203E-40D5-96B7-4D4C666BF4A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41" name="图片 25">
              <a:extLst>
                <a:ext uri="{FF2B5EF4-FFF2-40B4-BE49-F238E27FC236}">
                  <a16:creationId xmlns:a16="http://schemas.microsoft.com/office/drawing/2014/main" xmlns="" id="{9D49D2E9-CD5C-4695-A241-CBB15B8D2BA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42" name="图片 25">
              <a:extLst>
                <a:ext uri="{FF2B5EF4-FFF2-40B4-BE49-F238E27FC236}">
                  <a16:creationId xmlns:a16="http://schemas.microsoft.com/office/drawing/2014/main" xmlns="" id="{A62EAFF0-1F6D-43F0-9126-D45D95CA339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43" name="Group 42">
            <a:extLst>
              <a:ext uri="{FF2B5EF4-FFF2-40B4-BE49-F238E27FC236}">
                <a16:creationId xmlns:a16="http://schemas.microsoft.com/office/drawing/2014/main" xmlns="" id="{4D0B8794-0016-46B0-BEF6-62F5EF49CBFB}"/>
              </a:ext>
            </a:extLst>
          </p:cNvPr>
          <p:cNvGrpSpPr/>
          <p:nvPr/>
        </p:nvGrpSpPr>
        <p:grpSpPr>
          <a:xfrm>
            <a:off x="812302" y="4945008"/>
            <a:ext cx="2608554" cy="1281135"/>
            <a:chOff x="-670382" y="4160055"/>
            <a:chExt cx="3227334" cy="1585036"/>
          </a:xfrm>
        </p:grpSpPr>
        <p:pic>
          <p:nvPicPr>
            <p:cNvPr id="44" name="图片 25">
              <a:extLst>
                <a:ext uri="{FF2B5EF4-FFF2-40B4-BE49-F238E27FC236}">
                  <a16:creationId xmlns:a16="http://schemas.microsoft.com/office/drawing/2014/main" xmlns="" id="{1E024FBF-8CF3-449E-A1CB-E3B4C283E3F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45" name="图片 26">
              <a:extLst>
                <a:ext uri="{FF2B5EF4-FFF2-40B4-BE49-F238E27FC236}">
                  <a16:creationId xmlns:a16="http://schemas.microsoft.com/office/drawing/2014/main" xmlns="" id="{81FCE29B-CFCB-4749-BD4A-07376E57E5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46" name="图片 27">
              <a:extLst>
                <a:ext uri="{FF2B5EF4-FFF2-40B4-BE49-F238E27FC236}">
                  <a16:creationId xmlns:a16="http://schemas.microsoft.com/office/drawing/2014/main" xmlns="" id="{4B2D90BA-C62F-4F5A-B7BB-357B41FB642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47" name="图片 25">
              <a:extLst>
                <a:ext uri="{FF2B5EF4-FFF2-40B4-BE49-F238E27FC236}">
                  <a16:creationId xmlns:a16="http://schemas.microsoft.com/office/drawing/2014/main" xmlns="" id="{0B90DCF8-FABE-40F5-B17F-F159C5597F6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48" name="图片 26">
              <a:extLst>
                <a:ext uri="{FF2B5EF4-FFF2-40B4-BE49-F238E27FC236}">
                  <a16:creationId xmlns:a16="http://schemas.microsoft.com/office/drawing/2014/main" xmlns="" id="{6C5D9789-D1F2-4A38-A1DD-9EECEFD2DC1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49" name="图片 27">
              <a:extLst>
                <a:ext uri="{FF2B5EF4-FFF2-40B4-BE49-F238E27FC236}">
                  <a16:creationId xmlns:a16="http://schemas.microsoft.com/office/drawing/2014/main" xmlns="" id="{F6493627-EF21-4D87-84F3-DF18AB74043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50" name="图片 25">
              <a:extLst>
                <a:ext uri="{FF2B5EF4-FFF2-40B4-BE49-F238E27FC236}">
                  <a16:creationId xmlns:a16="http://schemas.microsoft.com/office/drawing/2014/main" xmlns="" id="{4EE7D5C9-653A-41D2-B614-77AD1DBB68D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51" name="图片 25">
              <a:extLst>
                <a:ext uri="{FF2B5EF4-FFF2-40B4-BE49-F238E27FC236}">
                  <a16:creationId xmlns:a16="http://schemas.microsoft.com/office/drawing/2014/main" xmlns="" id="{58EF9BBD-D261-4B30-9943-765C1936218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52" name="图片 25">
              <a:extLst>
                <a:ext uri="{FF2B5EF4-FFF2-40B4-BE49-F238E27FC236}">
                  <a16:creationId xmlns:a16="http://schemas.microsoft.com/office/drawing/2014/main" xmlns="" id="{F437AEA9-FF3A-45A0-A539-36A1FACC758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53" name="图片 25">
              <a:extLst>
                <a:ext uri="{FF2B5EF4-FFF2-40B4-BE49-F238E27FC236}">
                  <a16:creationId xmlns:a16="http://schemas.microsoft.com/office/drawing/2014/main" xmlns="" id="{424C1C98-9A1A-41DF-9D16-20C4B92649F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54" name="图片 25">
              <a:extLst>
                <a:ext uri="{FF2B5EF4-FFF2-40B4-BE49-F238E27FC236}">
                  <a16:creationId xmlns:a16="http://schemas.microsoft.com/office/drawing/2014/main" xmlns="" id="{7ACF9970-3058-4370-90AF-270AF940C24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55" name="图片 25">
              <a:extLst>
                <a:ext uri="{FF2B5EF4-FFF2-40B4-BE49-F238E27FC236}">
                  <a16:creationId xmlns:a16="http://schemas.microsoft.com/office/drawing/2014/main" xmlns="" id="{89E480A3-ADD9-46E3-8D63-DF0C6AF52D8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56" name="图片 25">
              <a:extLst>
                <a:ext uri="{FF2B5EF4-FFF2-40B4-BE49-F238E27FC236}">
                  <a16:creationId xmlns:a16="http://schemas.microsoft.com/office/drawing/2014/main" xmlns="" id="{E6DB7407-A925-4E67-9535-A3E8058A7C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57" name="Group 56">
            <a:extLst>
              <a:ext uri="{FF2B5EF4-FFF2-40B4-BE49-F238E27FC236}">
                <a16:creationId xmlns:a16="http://schemas.microsoft.com/office/drawing/2014/main" xmlns="" id="{47C9EF46-56C8-4099-A5F0-E3479426D030}"/>
              </a:ext>
            </a:extLst>
          </p:cNvPr>
          <p:cNvGrpSpPr/>
          <p:nvPr/>
        </p:nvGrpSpPr>
        <p:grpSpPr>
          <a:xfrm>
            <a:off x="2405202" y="3793803"/>
            <a:ext cx="2608554" cy="1281135"/>
            <a:chOff x="-670382" y="4160055"/>
            <a:chExt cx="3227334" cy="1585036"/>
          </a:xfrm>
        </p:grpSpPr>
        <p:pic>
          <p:nvPicPr>
            <p:cNvPr id="58" name="图片 25">
              <a:extLst>
                <a:ext uri="{FF2B5EF4-FFF2-40B4-BE49-F238E27FC236}">
                  <a16:creationId xmlns:a16="http://schemas.microsoft.com/office/drawing/2014/main" xmlns="" id="{97F3BA74-EFA3-4BAA-BC44-6BDF3BB1ECE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59" name="图片 26">
              <a:extLst>
                <a:ext uri="{FF2B5EF4-FFF2-40B4-BE49-F238E27FC236}">
                  <a16:creationId xmlns:a16="http://schemas.microsoft.com/office/drawing/2014/main" xmlns="" id="{A7C78EB1-D002-4943-A613-2CF44C1298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60" name="图片 27">
              <a:extLst>
                <a:ext uri="{FF2B5EF4-FFF2-40B4-BE49-F238E27FC236}">
                  <a16:creationId xmlns:a16="http://schemas.microsoft.com/office/drawing/2014/main" xmlns="" id="{B35F0544-A217-4E98-97B5-93C2E224C461}"/>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61" name="图片 25">
              <a:extLst>
                <a:ext uri="{FF2B5EF4-FFF2-40B4-BE49-F238E27FC236}">
                  <a16:creationId xmlns:a16="http://schemas.microsoft.com/office/drawing/2014/main" xmlns="" id="{221463B7-B457-4C48-894C-168925F2A07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62" name="图片 26">
              <a:extLst>
                <a:ext uri="{FF2B5EF4-FFF2-40B4-BE49-F238E27FC236}">
                  <a16:creationId xmlns:a16="http://schemas.microsoft.com/office/drawing/2014/main" xmlns="" id="{C5B05BB4-1AC3-49CF-827D-1EED4876920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63" name="图片 27">
              <a:extLst>
                <a:ext uri="{FF2B5EF4-FFF2-40B4-BE49-F238E27FC236}">
                  <a16:creationId xmlns:a16="http://schemas.microsoft.com/office/drawing/2014/main" xmlns="" id="{2BE40716-5260-4CE9-9C16-BC3C71D1FEEB}"/>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64" name="图片 25">
              <a:extLst>
                <a:ext uri="{FF2B5EF4-FFF2-40B4-BE49-F238E27FC236}">
                  <a16:creationId xmlns:a16="http://schemas.microsoft.com/office/drawing/2014/main" xmlns="" id="{3BC59E3D-4797-4BBC-96BB-2988841B6E4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65" name="图片 25">
              <a:extLst>
                <a:ext uri="{FF2B5EF4-FFF2-40B4-BE49-F238E27FC236}">
                  <a16:creationId xmlns:a16="http://schemas.microsoft.com/office/drawing/2014/main" xmlns="" id="{27D51B79-BA0A-4DF7-9E64-E05F7CB2C49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66" name="图片 25">
              <a:extLst>
                <a:ext uri="{FF2B5EF4-FFF2-40B4-BE49-F238E27FC236}">
                  <a16:creationId xmlns:a16="http://schemas.microsoft.com/office/drawing/2014/main" xmlns="" id="{75125630-C586-424E-B264-A037E557EE2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67" name="图片 25">
              <a:extLst>
                <a:ext uri="{FF2B5EF4-FFF2-40B4-BE49-F238E27FC236}">
                  <a16:creationId xmlns:a16="http://schemas.microsoft.com/office/drawing/2014/main" xmlns="" id="{40E62357-CE56-45D9-B455-FF670014853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68" name="图片 25">
              <a:extLst>
                <a:ext uri="{FF2B5EF4-FFF2-40B4-BE49-F238E27FC236}">
                  <a16:creationId xmlns:a16="http://schemas.microsoft.com/office/drawing/2014/main" xmlns="" id="{DC4A4B50-6734-4D06-A44B-4D73D371DCC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69" name="图片 25">
              <a:extLst>
                <a:ext uri="{FF2B5EF4-FFF2-40B4-BE49-F238E27FC236}">
                  <a16:creationId xmlns:a16="http://schemas.microsoft.com/office/drawing/2014/main" xmlns="" id="{9DB2B25C-C74C-454C-88B8-B6FDB2AB188B}"/>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70" name="图片 25">
              <a:extLst>
                <a:ext uri="{FF2B5EF4-FFF2-40B4-BE49-F238E27FC236}">
                  <a16:creationId xmlns:a16="http://schemas.microsoft.com/office/drawing/2014/main" xmlns="" id="{42EEE489-052C-4CBC-99FC-04E5ED56371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grpSp>
        <p:nvGrpSpPr>
          <p:cNvPr id="71" name="Group 70">
            <a:extLst>
              <a:ext uri="{FF2B5EF4-FFF2-40B4-BE49-F238E27FC236}">
                <a16:creationId xmlns:a16="http://schemas.microsoft.com/office/drawing/2014/main" xmlns="" id="{89D224EA-1F86-43C3-ADC2-9F1C60A4B4F4}"/>
              </a:ext>
            </a:extLst>
          </p:cNvPr>
          <p:cNvGrpSpPr/>
          <p:nvPr/>
        </p:nvGrpSpPr>
        <p:grpSpPr>
          <a:xfrm>
            <a:off x="3319862" y="5028021"/>
            <a:ext cx="2608554" cy="1281135"/>
            <a:chOff x="-670382" y="4160055"/>
            <a:chExt cx="3227334" cy="1585036"/>
          </a:xfrm>
        </p:grpSpPr>
        <p:pic>
          <p:nvPicPr>
            <p:cNvPr id="72" name="图片 25">
              <a:extLst>
                <a:ext uri="{FF2B5EF4-FFF2-40B4-BE49-F238E27FC236}">
                  <a16:creationId xmlns:a16="http://schemas.microsoft.com/office/drawing/2014/main" xmlns="" id="{A02E628F-5239-4BDA-B3A9-EE56A82F1BD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5" y="3597165"/>
              <a:ext cx="673089" cy="2387584"/>
            </a:xfrm>
            <a:prstGeom prst="rect">
              <a:avLst/>
            </a:prstGeom>
          </p:spPr>
        </p:pic>
        <p:pic>
          <p:nvPicPr>
            <p:cNvPr id="73" name="图片 26">
              <a:extLst>
                <a:ext uri="{FF2B5EF4-FFF2-40B4-BE49-F238E27FC236}">
                  <a16:creationId xmlns:a16="http://schemas.microsoft.com/office/drawing/2014/main" xmlns="" id="{5E629049-E6AE-4E27-B571-2491B71F4A3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5" y="4322581"/>
              <a:ext cx="512385" cy="1817535"/>
            </a:xfrm>
            <a:prstGeom prst="rect">
              <a:avLst/>
            </a:prstGeom>
          </p:spPr>
        </p:pic>
        <p:pic>
          <p:nvPicPr>
            <p:cNvPr id="74" name="图片 27">
              <a:extLst>
                <a:ext uri="{FF2B5EF4-FFF2-40B4-BE49-F238E27FC236}">
                  <a16:creationId xmlns:a16="http://schemas.microsoft.com/office/drawing/2014/main" xmlns="" id="{E8CD3476-081D-46DF-825B-798A09F080BC}"/>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8" y="4371567"/>
              <a:ext cx="876172" cy="1870875"/>
            </a:xfrm>
            <a:prstGeom prst="rect">
              <a:avLst/>
            </a:prstGeom>
          </p:spPr>
        </p:pic>
        <p:pic>
          <p:nvPicPr>
            <p:cNvPr id="75" name="图片 25">
              <a:extLst>
                <a:ext uri="{FF2B5EF4-FFF2-40B4-BE49-F238E27FC236}">
                  <a16:creationId xmlns:a16="http://schemas.microsoft.com/office/drawing/2014/main" xmlns="" id="{0CAB5B50-D448-46E6-9A30-E5B82FDD7A8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06186" y="3302808"/>
              <a:ext cx="673089" cy="2387584"/>
            </a:xfrm>
            <a:prstGeom prst="rect">
              <a:avLst/>
            </a:prstGeom>
          </p:spPr>
        </p:pic>
        <p:pic>
          <p:nvPicPr>
            <p:cNvPr id="76" name="图片 26">
              <a:extLst>
                <a:ext uri="{FF2B5EF4-FFF2-40B4-BE49-F238E27FC236}">
                  <a16:creationId xmlns:a16="http://schemas.microsoft.com/office/drawing/2014/main" xmlns="" id="{3F91B336-ADD7-4CC2-9CFB-049C0F7ACC8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58297" t="66408" r="26883" b="-1222"/>
            <a:stretch/>
          </p:blipFill>
          <p:spPr>
            <a:xfrm rot="4809071">
              <a:off x="947566" y="4028224"/>
              <a:ext cx="512385" cy="1817535"/>
            </a:xfrm>
            <a:prstGeom prst="rect">
              <a:avLst/>
            </a:prstGeom>
          </p:spPr>
        </p:pic>
        <p:pic>
          <p:nvPicPr>
            <p:cNvPr id="77" name="图片 27">
              <a:extLst>
                <a:ext uri="{FF2B5EF4-FFF2-40B4-BE49-F238E27FC236}">
                  <a16:creationId xmlns:a16="http://schemas.microsoft.com/office/drawing/2014/main" xmlns="" id="{3D1A489E-D91D-42A6-9731-2CCBE4959CBE}"/>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3002" t="248" r="21655" b="63917"/>
            <a:stretch/>
          </p:blipFill>
          <p:spPr>
            <a:xfrm rot="5256948">
              <a:off x="1183429" y="4077210"/>
              <a:ext cx="876172" cy="1870875"/>
            </a:xfrm>
            <a:prstGeom prst="rect">
              <a:avLst/>
            </a:prstGeom>
          </p:spPr>
        </p:pic>
        <p:pic>
          <p:nvPicPr>
            <p:cNvPr id="78" name="图片 25">
              <a:extLst>
                <a:ext uri="{FF2B5EF4-FFF2-40B4-BE49-F238E27FC236}">
                  <a16:creationId xmlns:a16="http://schemas.microsoft.com/office/drawing/2014/main" xmlns="" id="{7B6D164A-B84F-4E89-B72F-7F6061BA0D4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65064" y="3536915"/>
              <a:ext cx="673089" cy="2387584"/>
            </a:xfrm>
            <a:prstGeom prst="rect">
              <a:avLst/>
            </a:prstGeom>
          </p:spPr>
        </p:pic>
        <p:pic>
          <p:nvPicPr>
            <p:cNvPr id="79" name="图片 25">
              <a:extLst>
                <a:ext uri="{FF2B5EF4-FFF2-40B4-BE49-F238E27FC236}">
                  <a16:creationId xmlns:a16="http://schemas.microsoft.com/office/drawing/2014/main" xmlns="" id="{0C9E2337-E608-4566-A766-198DE51FFCD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595462" y="3801697"/>
              <a:ext cx="673089" cy="2387584"/>
            </a:xfrm>
            <a:prstGeom prst="rect">
              <a:avLst/>
            </a:prstGeom>
          </p:spPr>
        </p:pic>
        <p:pic>
          <p:nvPicPr>
            <p:cNvPr id="81" name="图片 25">
              <a:extLst>
                <a:ext uri="{FF2B5EF4-FFF2-40B4-BE49-F238E27FC236}">
                  <a16:creationId xmlns:a16="http://schemas.microsoft.com/office/drawing/2014/main" xmlns="" id="{6697E2C2-D3BD-43FF-99EE-10CA2234FD02}"/>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8" y="3624807"/>
              <a:ext cx="673089" cy="2387584"/>
            </a:xfrm>
            <a:prstGeom prst="rect">
              <a:avLst/>
            </a:prstGeom>
          </p:spPr>
        </p:pic>
        <p:pic>
          <p:nvPicPr>
            <p:cNvPr id="88" name="图片 25">
              <a:extLst>
                <a:ext uri="{FF2B5EF4-FFF2-40B4-BE49-F238E27FC236}">
                  <a16:creationId xmlns:a16="http://schemas.microsoft.com/office/drawing/2014/main" xmlns="" id="{38F10B2A-8BCA-4A30-8EF7-3932AE19277E}"/>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491687" y="4037556"/>
              <a:ext cx="812842" cy="2387584"/>
            </a:xfrm>
            <a:prstGeom prst="rect">
              <a:avLst/>
            </a:prstGeom>
          </p:spPr>
        </p:pic>
        <p:pic>
          <p:nvPicPr>
            <p:cNvPr id="89" name="图片 25">
              <a:extLst>
                <a:ext uri="{FF2B5EF4-FFF2-40B4-BE49-F238E27FC236}">
                  <a16:creationId xmlns:a16="http://schemas.microsoft.com/office/drawing/2014/main" xmlns="" id="{29C42C81-61F2-4ED5-8CE0-0B228A9C37DF}"/>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385657" y="3833700"/>
              <a:ext cx="673089" cy="2387584"/>
            </a:xfrm>
            <a:prstGeom prst="rect">
              <a:avLst/>
            </a:prstGeom>
          </p:spPr>
        </p:pic>
        <p:pic>
          <p:nvPicPr>
            <p:cNvPr id="90" name="图片 25">
              <a:extLst>
                <a:ext uri="{FF2B5EF4-FFF2-40B4-BE49-F238E27FC236}">
                  <a16:creationId xmlns:a16="http://schemas.microsoft.com/office/drawing/2014/main" xmlns="" id="{786A58AC-E463-4BED-97A7-4F40349163B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563091"/>
              <a:ext cx="673089" cy="2387584"/>
            </a:xfrm>
            <a:prstGeom prst="rect">
              <a:avLst/>
            </a:prstGeom>
          </p:spPr>
        </p:pic>
        <p:pic>
          <p:nvPicPr>
            <p:cNvPr id="91" name="图片 25">
              <a:extLst>
                <a:ext uri="{FF2B5EF4-FFF2-40B4-BE49-F238E27FC236}">
                  <a16:creationId xmlns:a16="http://schemas.microsoft.com/office/drawing/2014/main" xmlns="" id="{030467EA-E92D-4945-BA08-2882C88403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2317" r="62863" b="65186"/>
            <a:stretch/>
          </p:blipFill>
          <p:spPr>
            <a:xfrm rot="4809071">
              <a:off x="186865" y="3622176"/>
              <a:ext cx="673089" cy="2387584"/>
            </a:xfrm>
            <a:prstGeom prst="rect">
              <a:avLst/>
            </a:prstGeom>
          </p:spPr>
        </p:pic>
      </p:grpSp>
      <p:sp>
        <p:nvSpPr>
          <p:cNvPr id="3" name="Oval 2">
            <a:hlinkClick r:id="rId18" action="ppaction://hlinksldjump"/>
            <a:extLst>
              <a:ext uri="{FF2B5EF4-FFF2-40B4-BE49-F238E27FC236}">
                <a16:creationId xmlns:a16="http://schemas.microsoft.com/office/drawing/2014/main" xmlns="" id="{8B845DD2-CAC7-48C0-9F61-FDD78EDD6AD0}"/>
              </a:ext>
            </a:extLst>
          </p:cNvPr>
          <p:cNvSpPr/>
          <p:nvPr/>
        </p:nvSpPr>
        <p:spPr>
          <a:xfrm>
            <a:off x="1116054" y="4046488"/>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1</a:t>
            </a:r>
          </a:p>
        </p:txBody>
      </p:sp>
      <p:sp>
        <p:nvSpPr>
          <p:cNvPr id="92" name="Oval 91">
            <a:hlinkClick r:id="rId19" action="ppaction://hlinksldjump"/>
            <a:extLst>
              <a:ext uri="{FF2B5EF4-FFF2-40B4-BE49-F238E27FC236}">
                <a16:creationId xmlns:a16="http://schemas.microsoft.com/office/drawing/2014/main" xmlns="" id="{B9726F42-1FF8-4901-8278-4E6C63BB9F87}"/>
              </a:ext>
            </a:extLst>
          </p:cNvPr>
          <p:cNvSpPr/>
          <p:nvPr/>
        </p:nvSpPr>
        <p:spPr>
          <a:xfrm>
            <a:off x="3446244" y="3988245"/>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2</a:t>
            </a:r>
          </a:p>
        </p:txBody>
      </p:sp>
      <p:sp>
        <p:nvSpPr>
          <p:cNvPr id="93" name="Oval 92">
            <a:hlinkClick r:id="rId20" action="ppaction://hlinksldjump"/>
            <a:extLst>
              <a:ext uri="{FF2B5EF4-FFF2-40B4-BE49-F238E27FC236}">
                <a16:creationId xmlns:a16="http://schemas.microsoft.com/office/drawing/2014/main" xmlns="" id="{297D81A9-99E9-4249-B2B0-02A14C74983B}"/>
              </a:ext>
            </a:extLst>
          </p:cNvPr>
          <p:cNvSpPr/>
          <p:nvPr/>
        </p:nvSpPr>
        <p:spPr>
          <a:xfrm>
            <a:off x="1852440" y="5257393"/>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3</a:t>
            </a:r>
          </a:p>
        </p:txBody>
      </p:sp>
      <p:sp>
        <p:nvSpPr>
          <p:cNvPr id="94" name="Oval 93">
            <a:hlinkClick r:id="rId21" action="ppaction://hlinksldjump"/>
            <a:extLst>
              <a:ext uri="{FF2B5EF4-FFF2-40B4-BE49-F238E27FC236}">
                <a16:creationId xmlns:a16="http://schemas.microsoft.com/office/drawing/2014/main" xmlns="" id="{B1B37002-98AA-4305-93E8-32703BA21BD3}"/>
              </a:ext>
            </a:extLst>
          </p:cNvPr>
          <p:cNvSpPr/>
          <p:nvPr/>
        </p:nvSpPr>
        <p:spPr>
          <a:xfrm>
            <a:off x="4330798" y="5256667"/>
            <a:ext cx="722063" cy="72206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0000"/>
                </a:solidFill>
                <a:effectLst/>
                <a:uLnTx/>
                <a:uFillTx/>
                <a:latin typeface="Arial"/>
                <a:ea typeface="+mn-ea"/>
                <a:cs typeface="+mn-cs"/>
              </a:rPr>
              <a:t>4</a:t>
            </a:r>
          </a:p>
        </p:txBody>
      </p:sp>
      <p:pic>
        <p:nvPicPr>
          <p:cNvPr id="95" name="Graphic 94">
            <a:extLst>
              <a:ext uri="{FF2B5EF4-FFF2-40B4-BE49-F238E27FC236}">
                <a16:creationId xmlns:a16="http://schemas.microsoft.com/office/drawing/2014/main" xmlns="" id="{A997FD13-C555-4DBA-AA47-F224DA7775FB}"/>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0862390">
            <a:off x="-46929028" y="22419298"/>
            <a:ext cx="421124" cy="401121"/>
          </a:xfrm>
          <a:prstGeom prst="rect">
            <a:avLst/>
          </a:prstGeom>
        </p:spPr>
      </p:pic>
      <p:pic>
        <p:nvPicPr>
          <p:cNvPr id="96" name="Graphic 95">
            <a:extLst>
              <a:ext uri="{FF2B5EF4-FFF2-40B4-BE49-F238E27FC236}">
                <a16:creationId xmlns:a16="http://schemas.microsoft.com/office/drawing/2014/main" xmlns="" id="{8626B5EE-71C9-49B9-AF94-81C91DB1E6BC}"/>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0862390">
            <a:off x="-42255428" y="15510498"/>
            <a:ext cx="421124" cy="401121"/>
          </a:xfrm>
          <a:prstGeom prst="rect">
            <a:avLst/>
          </a:prstGeom>
        </p:spPr>
      </p:pic>
      <p:pic>
        <p:nvPicPr>
          <p:cNvPr id="97" name="Graphic 96">
            <a:extLst>
              <a:ext uri="{FF2B5EF4-FFF2-40B4-BE49-F238E27FC236}">
                <a16:creationId xmlns:a16="http://schemas.microsoft.com/office/drawing/2014/main" xmlns="" id="{986057D6-8663-45AD-93B8-1F0E9010016C}"/>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0862390">
            <a:off x="-48351427" y="15992086"/>
            <a:ext cx="421124" cy="401121"/>
          </a:xfrm>
          <a:prstGeom prst="rect">
            <a:avLst/>
          </a:prstGeom>
        </p:spPr>
      </p:pic>
      <p:pic>
        <p:nvPicPr>
          <p:cNvPr id="98" name="Graphic 97">
            <a:extLst>
              <a:ext uri="{FF2B5EF4-FFF2-40B4-BE49-F238E27FC236}">
                <a16:creationId xmlns:a16="http://schemas.microsoft.com/office/drawing/2014/main" xmlns="" id="{4599EFBA-103F-45E9-8CFF-93B982A5B5EE}"/>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rot="20862390">
            <a:off x="-47854552" y="11623286"/>
            <a:ext cx="421124" cy="401121"/>
          </a:xfrm>
          <a:prstGeom prst="rect">
            <a:avLst/>
          </a:prstGeom>
        </p:spPr>
      </p:pic>
      <p:sp>
        <p:nvSpPr>
          <p:cNvPr id="4" name="Rectangle 3">
            <a:extLst>
              <a:ext uri="{FF2B5EF4-FFF2-40B4-BE49-F238E27FC236}">
                <a16:creationId xmlns:a16="http://schemas.microsoft.com/office/drawing/2014/main" xmlns="" id="{1D78DA36-CF17-4F6C-94CC-FFA2260521FB}"/>
              </a:ext>
            </a:extLst>
          </p:cNvPr>
          <p:cNvSpPr/>
          <p:nvPr/>
        </p:nvSpPr>
        <p:spPr>
          <a:xfrm>
            <a:off x="557553" y="2470746"/>
            <a:ext cx="10054525" cy="9763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0000"/>
                </a:solidFill>
                <a:effectLst/>
                <a:uLnTx/>
                <a:uFillTx/>
                <a:latin typeface="Arial"/>
                <a:ea typeface="+mn-ea"/>
                <a:cs typeface="+mn-cs"/>
              </a:rPr>
              <a:t>Hướng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dẫn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trò</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chơi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số</a:t>
            </a:r>
            <a:r>
              <a:rPr kumimoji="0" lang="en-US" sz="1800" b="0" i="0" u="none" strike="noStrike" kern="1200" cap="none" spc="0" normalizeH="0" baseline="0" noProof="0" dirty="0">
                <a:ln>
                  <a:noFill/>
                </a:ln>
                <a:solidFill>
                  <a:srgbClr val="000000"/>
                </a:solidFill>
                <a:effectLst/>
                <a:uLnTx/>
                <a:uFillTx/>
                <a:latin typeface="Arial"/>
                <a:ea typeface="+mn-ea"/>
                <a:cs typeface="+mn-cs"/>
              </a:rPr>
              <a:t> 1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hoặc</a:t>
            </a:r>
            <a:r>
              <a:rPr kumimoji="0" lang="en-US" sz="1800" b="0" i="0" u="none" strike="noStrike" kern="1200" cap="none" spc="0" normalizeH="0" baseline="0" noProof="0" dirty="0">
                <a:ln>
                  <a:noFill/>
                </a:ln>
                <a:solidFill>
                  <a:srgbClr val="000000"/>
                </a:solidFill>
                <a:effectLst/>
                <a:uLnTx/>
                <a:uFillTx/>
                <a:latin typeface="Arial"/>
                <a:ea typeface="+mn-ea"/>
                <a:cs typeface="+mn-cs"/>
              </a:rPr>
              <a:t> 2,3,4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Ở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hỏi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trả</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lời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xe</a:t>
            </a:r>
            <a:r>
              <a:rPr kumimoji="0" lang="en-US" sz="1800" b="0" i="0" u="none" strike="noStrike" kern="1200" cap="none" spc="0" normalizeH="0" baseline="0" noProof="0" dirty="0">
                <a:ln>
                  <a:noFill/>
                </a:ln>
                <a:solidFill>
                  <a:srgbClr val="000000"/>
                </a:solidFill>
                <a:effectLst/>
                <a:uLnTx/>
                <a:uFillTx/>
                <a:latin typeface="Arial"/>
                <a:ea typeface="+mn-ea"/>
                <a:cs typeface="+mn-cs"/>
              </a:rPr>
              <a:t> con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để</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về</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Hết</a:t>
            </a:r>
            <a:r>
              <a:rPr kumimoji="0" lang="en-US" sz="1800" b="0" i="0" u="none" strike="noStrike" kern="1200" cap="none" spc="0" normalizeH="0" baseline="0" noProof="0" dirty="0">
                <a:ln>
                  <a:noFill/>
                </a:ln>
                <a:solidFill>
                  <a:srgbClr val="000000"/>
                </a:solidFill>
                <a:effectLst/>
                <a:uLnTx/>
                <a:uFillTx/>
                <a:latin typeface="Arial"/>
                <a:ea typeface="+mn-ea"/>
                <a:cs typeface="+mn-cs"/>
              </a:rPr>
              <a:t> 4 </a:t>
            </a:r>
            <a:r>
              <a:rPr kumimoji="0" lang="en-US" sz="1800" b="0" i="0" u="none" strike="noStrike" kern="1200" cap="none" spc="0" normalizeH="0" baseline="0" noProof="0" dirty="0" err="1">
                <a:ln>
                  <a:noFill/>
                </a:ln>
                <a:solidFill>
                  <a:srgbClr val="000000"/>
                </a:solidFill>
                <a:effectLst/>
                <a:uLnTx/>
                <a:uFillTx/>
                <a:latin typeface="Arial"/>
                <a:ea typeface="+mn-ea"/>
                <a:cs typeface="+mn-cs"/>
              </a:rPr>
              <a:t>câu</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bấm</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mặt</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trời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phía</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góc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phải</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đến</a:t>
            </a:r>
            <a:r>
              <a:rPr kumimoji="0" lang="en-US" sz="1800" b="0" i="0" u="none" strike="noStrike" kern="1200" cap="none" spc="0" normalizeH="0" baseline="0" noProof="0" dirty="0">
                <a:ln>
                  <a:noFill/>
                </a:ln>
                <a:solidFill>
                  <a:srgbClr val="000000"/>
                </a:solidFill>
                <a:effectLst/>
                <a:uLnTx/>
                <a:uFillTx/>
                <a:latin typeface="Arial"/>
                <a:ea typeface="+mn-ea"/>
                <a:cs typeface="+mn-cs"/>
              </a:rPr>
              <a:t> slide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tiếp</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Đọc</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xong</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thì</a:t>
            </a:r>
            <a:r>
              <a:rPr kumimoji="0" lang="en-US" sz="1800" b="0" i="0" u="none" strike="noStrike" kern="1200" cap="none" spc="0" normalizeH="0" baseline="0" noProof="0" dirty="0">
                <a:ln>
                  <a:noFill/>
                </a:ln>
                <a:solidFill>
                  <a:srgbClr val="000000"/>
                </a:solidFill>
                <a:effectLst/>
                <a:uLnTx/>
                <a:uFillTx/>
                <a:latin typeface="Arial"/>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a:ea typeface="+mn-ea"/>
                <a:cs typeface="+mn-cs"/>
              </a:rPr>
              <a:t>xóa</a:t>
            </a:r>
            <a:r>
              <a:rPr kumimoji="0" lang="en-US" sz="1800" b="0" i="0" u="none" strike="noStrike" kern="1200" cap="none" spc="0" normalizeH="0" baseline="0" noProof="0" dirty="0">
                <a:ln>
                  <a:noFill/>
                </a:ln>
                <a:solidFill>
                  <a:srgbClr val="000000"/>
                </a:solidFill>
                <a:effectLst/>
                <a:uLnTx/>
                <a:uFillTx/>
                <a:latin typeface="Arial"/>
                <a:ea typeface="+mn-ea"/>
                <a:cs typeface="+mn-cs"/>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4" presetClass="exit" presetSubtype="10" fill="hold" grpId="0" nodeType="afterEffect">
                                  <p:stCondLst>
                                    <p:cond delay="0"/>
                                  </p:stCondLst>
                                  <p:childTnLst>
                                    <p:animEffect transition="out" filter="randombar(horizontal)">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par>
                          <p:cTn id="19" fill="hold">
                            <p:stCondLst>
                              <p:cond delay="500"/>
                            </p:stCondLst>
                            <p:childTnLst>
                              <p:par>
                                <p:cTn id="20" presetID="37" presetClass="path" presetSubtype="0" accel="50000" decel="50000" fill="hold" nodeType="afterEffect">
                                  <p:stCondLst>
                                    <p:cond delay="0"/>
                                  </p:stCondLst>
                                  <p:childTnLst>
                                    <p:animMotion origin="layout" path="M 4.375E-6 -0.10972 L 0.10742 -0.18009 C 0.12968 -0.19607 0.16328 -0.20463 0.19856 -0.20463 C 0.23867 -0.20463 0.27083 -0.19607 0.29309 -0.18009 L 0.40065 -0.10972 " pathEditMode="relative" rAng="0" ptsTypes="AAAAA">
                                      <p:cBhvr>
                                        <p:cTn id="21" dur="2000" fill="hold"/>
                                        <p:tgtEl>
                                          <p:spTgt spid="2"/>
                                        </p:tgtEl>
                                        <p:attrNameLst>
                                          <p:attrName>ppt_x</p:attrName>
                                          <p:attrName>ppt_y</p:attrName>
                                        </p:attrNameLst>
                                      </p:cBhvr>
                                      <p:rCtr x="20026" y="-4745"/>
                                    </p:animMotion>
                                  </p:childTnLst>
                                </p:cTn>
                              </p:par>
                              <p:par>
                                <p:cTn id="22"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23" dur="2000" fill="hold"/>
                                        <p:tgtEl>
                                          <p:spTgt spid="95"/>
                                        </p:tgtEl>
                                        <p:attrNameLst>
                                          <p:attrName>ppt_x</p:attrName>
                                          <p:attrName>ppt_y</p:attrName>
                                        </p:attrNameLst>
                                      </p:cBhvr>
                                      <p:rCtr x="195" y="-3750"/>
                                    </p:animMotion>
                                  </p:childTnLst>
                                  <p:subTnLst>
                                    <p:audio>
                                      <p:cMediaNode>
                                        <p:cTn display="0" masterRel="sameClick">
                                          <p:stCondLst>
                                            <p:cond evt="begin" delay="0">
                                              <p:tn val="22"/>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3"/>
                  </p:tgtEl>
                </p:cond>
              </p:nextCondLst>
            </p:seq>
            <p:seq concurrent="1" nextAc="seek">
              <p:cTn id="24" restart="whenNotActive" fill="hold" evtFilter="cancelBubble" nodeType="interactiveSeq">
                <p:stCondLst>
                  <p:cond evt="onClick" delay="0">
                    <p:tgtEl>
                      <p:spTgt spid="92"/>
                    </p:tgtEl>
                  </p:cond>
                </p:stCondLst>
                <p:endSync evt="end" delay="0">
                  <p:rtn val="all"/>
                </p:endSync>
                <p:childTnLst>
                  <p:par>
                    <p:cTn id="25" fill="hold">
                      <p:stCondLst>
                        <p:cond delay="0"/>
                      </p:stCondLst>
                      <p:childTnLst>
                        <p:par>
                          <p:cTn id="26" fill="hold">
                            <p:stCondLst>
                              <p:cond delay="0"/>
                            </p:stCondLst>
                            <p:childTnLst>
                              <p:par>
                                <p:cTn id="27" presetID="14" presetClass="exit" presetSubtype="10" fill="hold" grpId="0" nodeType="afterEffect">
                                  <p:stCondLst>
                                    <p:cond delay="0"/>
                                  </p:stCondLst>
                                  <p:childTnLst>
                                    <p:animEffect transition="out" filter="randombar(horizontal)">
                                      <p:cBhvr>
                                        <p:cTn id="28" dur="500"/>
                                        <p:tgtEl>
                                          <p:spTgt spid="92"/>
                                        </p:tgtEl>
                                      </p:cBhvr>
                                    </p:animEffect>
                                    <p:set>
                                      <p:cBhvr>
                                        <p:cTn id="29" dur="1" fill="hold">
                                          <p:stCondLst>
                                            <p:cond delay="499"/>
                                          </p:stCondLst>
                                        </p:cTn>
                                        <p:tgtEl>
                                          <p:spTgt spid="92"/>
                                        </p:tgtEl>
                                        <p:attrNameLst>
                                          <p:attrName>style.visibility</p:attrName>
                                        </p:attrNameLst>
                                      </p:cBhvr>
                                      <p:to>
                                        <p:strVal val="hidden"/>
                                      </p:to>
                                    </p:set>
                                  </p:childTnLst>
                                </p:cTn>
                              </p:par>
                            </p:childTnLst>
                          </p:cTn>
                        </p:par>
                        <p:par>
                          <p:cTn id="30" fill="hold">
                            <p:stCondLst>
                              <p:cond delay="500"/>
                            </p:stCondLst>
                            <p:childTnLst>
                              <p:par>
                                <p:cTn id="31" presetID="37" presetClass="path" presetSubtype="0" accel="50000" decel="50000" fill="hold" nodeType="afterEffect">
                                  <p:stCondLst>
                                    <p:cond delay="0"/>
                                  </p:stCondLst>
                                  <p:childTnLst>
                                    <p:animMotion origin="layout" path="M 3.33333E-6 -0.15324 L 0.05247 -0.17199 C 0.06341 -0.17639 0.07981 -0.17847 0.097 -0.17847 C 0.11666 -0.17847 0.13229 -0.17639 0.14323 -0.17199 L 0.19583 -0.15324 " pathEditMode="relative" rAng="0" ptsTypes="AAAAA">
                                      <p:cBhvr>
                                        <p:cTn id="32" dur="2000" fill="hold"/>
                                        <p:tgtEl>
                                          <p:spTgt spid="57"/>
                                        </p:tgtEl>
                                        <p:attrNameLst>
                                          <p:attrName>ppt_x</p:attrName>
                                          <p:attrName>ppt_y</p:attrName>
                                        </p:attrNameLst>
                                      </p:cBhvr>
                                      <p:rCtr x="9792" y="-1273"/>
                                    </p:animMotion>
                                  </p:childTnLst>
                                </p:cTn>
                              </p:par>
                              <p:par>
                                <p:cTn id="33"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34" dur="2000" fill="hold"/>
                                        <p:tgtEl>
                                          <p:spTgt spid="97"/>
                                        </p:tgtEl>
                                        <p:attrNameLst>
                                          <p:attrName>ppt_x</p:attrName>
                                          <p:attrName>ppt_y</p:attrName>
                                        </p:attrNameLst>
                                      </p:cBhvr>
                                      <p:rCtr x="195" y="-3750"/>
                                    </p:animMotion>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2"/>
                  </p:tgtEl>
                </p:cond>
              </p:nextCondLst>
            </p:seq>
            <p:seq concurrent="1" nextAc="seek">
              <p:cTn id="35" restart="whenNotActive" fill="hold" evtFilter="cancelBubble" nodeType="interactiveSeq">
                <p:stCondLst>
                  <p:cond evt="onClick" delay="0">
                    <p:tgtEl>
                      <p:spTgt spid="93"/>
                    </p:tgtEl>
                  </p:cond>
                </p:stCondLst>
                <p:endSync evt="end" delay="0">
                  <p:rtn val="all"/>
                </p:endSync>
                <p:childTnLst>
                  <p:par>
                    <p:cTn id="36" fill="hold">
                      <p:stCondLst>
                        <p:cond delay="0"/>
                      </p:stCondLst>
                      <p:childTnLst>
                        <p:par>
                          <p:cTn id="37" fill="hold">
                            <p:stCondLst>
                              <p:cond delay="0"/>
                            </p:stCondLst>
                            <p:childTnLst>
                              <p:par>
                                <p:cTn id="38" presetID="14" presetClass="exit" presetSubtype="10" fill="hold" grpId="0" nodeType="afterEffect">
                                  <p:stCondLst>
                                    <p:cond delay="0"/>
                                  </p:stCondLst>
                                  <p:childTnLst>
                                    <p:animEffect transition="out" filter="randombar(horizontal)">
                                      <p:cBhvr>
                                        <p:cTn id="39" dur="500"/>
                                        <p:tgtEl>
                                          <p:spTgt spid="93"/>
                                        </p:tgtEl>
                                      </p:cBhvr>
                                    </p:animEffect>
                                    <p:set>
                                      <p:cBhvr>
                                        <p:cTn id="40" dur="1" fill="hold">
                                          <p:stCondLst>
                                            <p:cond delay="499"/>
                                          </p:stCondLst>
                                        </p:cTn>
                                        <p:tgtEl>
                                          <p:spTgt spid="93"/>
                                        </p:tgtEl>
                                        <p:attrNameLst>
                                          <p:attrName>style.visibility</p:attrName>
                                        </p:attrNameLst>
                                      </p:cBhvr>
                                      <p:to>
                                        <p:strVal val="hidden"/>
                                      </p:to>
                                    </p:set>
                                  </p:childTnLst>
                                </p:cTn>
                              </p:par>
                            </p:childTnLst>
                          </p:cTn>
                        </p:par>
                        <p:par>
                          <p:cTn id="41" fill="hold">
                            <p:stCondLst>
                              <p:cond delay="500"/>
                            </p:stCondLst>
                            <p:childTnLst>
                              <p:par>
                                <p:cTn id="42" presetID="42" presetClass="path" presetSubtype="0" accel="50000" decel="50000" fill="hold" nodeType="afterEffect">
                                  <p:stCondLst>
                                    <p:cond delay="0"/>
                                  </p:stCondLst>
                                  <p:childTnLst>
                                    <p:animMotion origin="layout" path="M 2.29167E-6 -1.85185E-6 L 0.33685 -0.33148 " pathEditMode="relative" rAng="0" ptsTypes="AA">
                                      <p:cBhvr>
                                        <p:cTn id="43" dur="2000" fill="hold"/>
                                        <p:tgtEl>
                                          <p:spTgt spid="43"/>
                                        </p:tgtEl>
                                        <p:attrNameLst>
                                          <p:attrName>ppt_x</p:attrName>
                                          <p:attrName>ppt_y</p:attrName>
                                        </p:attrNameLst>
                                      </p:cBhvr>
                                      <p:rCtr x="16836" y="-16574"/>
                                    </p:animMotion>
                                  </p:childTnLst>
                                </p:cTn>
                              </p:par>
                              <p:par>
                                <p:cTn id="44"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45" dur="2000" fill="hold"/>
                                        <p:tgtEl>
                                          <p:spTgt spid="96"/>
                                        </p:tgtEl>
                                        <p:attrNameLst>
                                          <p:attrName>ppt_x</p:attrName>
                                          <p:attrName>ppt_y</p:attrName>
                                        </p:attrNameLst>
                                      </p:cBhvr>
                                      <p:rCtr x="195" y="-3750"/>
                                    </p:animMotion>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3"/>
                  </p:tgtEl>
                </p:cond>
              </p:nextCondLst>
            </p:seq>
            <p:seq concurrent="1" nextAc="seek">
              <p:cTn id="46" restart="whenNotActive" fill="hold" evtFilter="cancelBubble" nodeType="interactiveSeq">
                <p:stCondLst>
                  <p:cond evt="onClick" delay="0">
                    <p:tgtEl>
                      <p:spTgt spid="94"/>
                    </p:tgtEl>
                  </p:cond>
                </p:stCondLst>
                <p:endSync evt="end" delay="0">
                  <p:rtn val="all"/>
                </p:endSync>
                <p:childTnLst>
                  <p:par>
                    <p:cTn id="47" fill="hold">
                      <p:stCondLst>
                        <p:cond delay="0"/>
                      </p:stCondLst>
                      <p:childTnLst>
                        <p:par>
                          <p:cTn id="48" fill="hold">
                            <p:stCondLst>
                              <p:cond delay="0"/>
                            </p:stCondLst>
                            <p:childTnLst>
                              <p:par>
                                <p:cTn id="49" presetID="14" presetClass="exit" presetSubtype="10" fill="hold" grpId="0" nodeType="afterEffect">
                                  <p:stCondLst>
                                    <p:cond delay="0"/>
                                  </p:stCondLst>
                                  <p:childTnLst>
                                    <p:animEffect transition="out" filter="randombar(horizontal)">
                                      <p:cBhvr>
                                        <p:cTn id="50" dur="500"/>
                                        <p:tgtEl>
                                          <p:spTgt spid="94"/>
                                        </p:tgtEl>
                                      </p:cBhvr>
                                    </p:animEffect>
                                    <p:set>
                                      <p:cBhvr>
                                        <p:cTn id="51" dur="1" fill="hold">
                                          <p:stCondLst>
                                            <p:cond delay="499"/>
                                          </p:stCondLst>
                                        </p:cTn>
                                        <p:tgtEl>
                                          <p:spTgt spid="94"/>
                                        </p:tgtEl>
                                        <p:attrNameLst>
                                          <p:attrName>style.visibility</p:attrName>
                                        </p:attrNameLst>
                                      </p:cBhvr>
                                      <p:to>
                                        <p:strVal val="hidden"/>
                                      </p:to>
                                    </p:set>
                                  </p:childTnLst>
                                </p:cTn>
                              </p:par>
                            </p:childTnLst>
                          </p:cTn>
                        </p:par>
                        <p:par>
                          <p:cTn id="52" fill="hold">
                            <p:stCondLst>
                              <p:cond delay="500"/>
                            </p:stCondLst>
                            <p:childTnLst>
                              <p:par>
                                <p:cTn id="53" presetID="42" presetClass="path" presetSubtype="0" accel="50000" decel="50000" fill="hold" nodeType="afterEffect">
                                  <p:stCondLst>
                                    <p:cond delay="0"/>
                                  </p:stCondLst>
                                  <p:childTnLst>
                                    <p:animMotion origin="layout" path="M 3.33333E-6 1.11111E-6 L 0.12369 -0.29676 " pathEditMode="relative" rAng="0" ptsTypes="AA">
                                      <p:cBhvr>
                                        <p:cTn id="54" dur="2000" fill="hold"/>
                                        <p:tgtEl>
                                          <p:spTgt spid="71"/>
                                        </p:tgtEl>
                                        <p:attrNameLst>
                                          <p:attrName>ppt_x</p:attrName>
                                          <p:attrName>ppt_y</p:attrName>
                                        </p:attrNameLst>
                                      </p:cBhvr>
                                      <p:rCtr x="6185" y="-14838"/>
                                    </p:animMotion>
                                  </p:childTnLst>
                                </p:cTn>
                              </p:par>
                              <p:par>
                                <p:cTn id="55" presetID="0" presetClass="path" presetSubtype="0" accel="50000" decel="50000" fill="hold" nodeType="withEffect">
                                  <p:stCondLst>
                                    <p:cond delay="0"/>
                                  </p:stCondLst>
                                  <p:childTnLst>
                                    <p:animMotion origin="layout" path="M -0.2349 0.01666 L -0.2349 0.0169 C -0.23477 0.01273 -0.23477 0.00231 -0.23477 -0.00209 C -0.23477 -0.01181 -0.23477 -0.0169 -0.23464 -0.02454 C -0.23464 -0.02801 -0.23464 -0.03403 -0.23451 -0.03704 C -0.23451 -0.04236 -0.23438 -0.04676 -0.23425 -0.04908 C -0.23425 -0.05185 -0.23412 -0.05301 -0.23412 -0.05417 C -0.23399 -0.05556 -0.23386 -0.05741 -0.23373 -0.05787 C -0.23346 -0.0588 -0.23359 -0.05834 -0.2332 -0.05949 L -0.23242 -0.05834 C -0.23242 -0.0581 -0.23242 -0.05741 -0.23229 -0.05671 C -0.23229 -0.05625 -0.23229 -0.05579 -0.23229 -0.05509 C -0.23216 -0.05324 -0.23203 -0.05093 -0.2319 -0.04746 C -0.2319 -0.04537 -0.23177 -0.04352 -0.23177 -0.04028 C -0.23164 -0.03264 -0.2319 -0.04468 -0.23164 -0.03357 C -0.23164 -0.03264 -0.23151 -0.03148 -0.23151 -0.03056 C -0.23151 -0.02986 -0.23151 -0.0294 -0.23151 -0.02871 C -0.23138 -0.02709 -0.23138 -0.02361 -0.23138 -0.02176 C -0.23138 -0.02084 -0.23138 -0.01968 -0.23138 -0.01898 C -0.23138 -0.01806 -0.23125 -0.01759 -0.23125 -0.0169 C -0.23125 -0.01505 -0.23125 -0.0132 -0.23125 -0.01134 C -0.23125 -0.01065 -0.23125 -0.00996 -0.23125 -0.00903 C -0.23125 -0.00834 -0.23125 -0.00764 -0.23125 -0.00671 C -0.23112 -0.00625 -0.23112 -0.00602 -0.23112 -0.00533 C -0.23112 -0.00394 -0.23112 -0.00093 -0.23112 -0.0007 C -0.23112 0.00278 -0.23112 -0.00162 -0.23112 0.00463 C -0.23112 0.00509 -0.23112 0.00555 -0.23112 0.00625 C -0.23112 0.00694 -0.23112 0.00764 -0.23112 0.00833 C -0.23112 0.01481 -0.23112 0.00463 -0.23112 0.01435 C -0.23112 0.01805 -0.23112 0.01412 -0.23112 0.01782 L -0.23112 0.01805 " pathEditMode="relative" rAng="0" ptsTypes="AAAAAAAAAAAAAAAAAAAAAAAAAAAAAAA">
                                      <p:cBhvr>
                                        <p:cTn id="56" dur="2000" fill="hold"/>
                                        <p:tgtEl>
                                          <p:spTgt spid="98"/>
                                        </p:tgtEl>
                                        <p:attrNameLst>
                                          <p:attrName>ppt_x</p:attrName>
                                          <p:attrName>ppt_y</p:attrName>
                                        </p:attrNameLst>
                                      </p:cBhvr>
                                      <p:rCtr x="195" y="-3750"/>
                                    </p:animMotion>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94"/>
                  </p:tgtEl>
                </p:cond>
              </p:nextCondLst>
            </p:seq>
          </p:childTnLst>
        </p:cTn>
      </p:par>
    </p:tnLst>
    <p:bldLst>
      <p:bldP spid="22" grpId="0" animBg="1"/>
      <p:bldP spid="23" grpId="0"/>
      <p:bldP spid="3" grpId="0" animBg="1"/>
      <p:bldP spid="92" grpId="0" animBg="1"/>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7" y="-557978"/>
            <a:ext cx="4579464" cy="2888102"/>
            <a:chOff x="680203" y="-418484"/>
            <a:chExt cx="3434598" cy="2166077"/>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821366" y="528989"/>
              <a:ext cx="3086099" cy="117724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Viết số đo sau: Năm trăm bốn mươi sáu</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đề-xi-mét vuông.</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801806"/>
            </a:xfrm>
            <a:prstGeom prst="rect">
              <a:avLst/>
            </a:prstGeom>
            <a:noFill/>
          </p:spPr>
          <p:txBody>
            <a:bodyPr wrap="square" rtlCol="0">
              <a:spAutoFit/>
            </a:bodyPr>
            <a:lstStyle/>
            <a:p>
              <a:pPr marL="0" marR="0" algn="ctr">
                <a:lnSpc>
                  <a:spcPct val="115000"/>
                </a:lnSpc>
                <a:spcBef>
                  <a:spcPts val="0"/>
                </a:spcBef>
                <a:spcAft>
                  <a:spcPts val="0"/>
                </a:spcAft>
              </a:pPr>
              <a:r>
                <a:rPr lang="en-US" sz="6000" dirty="0">
                  <a:effectLst/>
                  <a:latin typeface="Cambria" panose="02040503050406030204" pitchFamily="18" charset="0"/>
                  <a:ea typeface="Cambria" panose="02040503050406030204" pitchFamily="18" charset="0"/>
                </a:rPr>
                <a:t>546 dm</a:t>
              </a:r>
              <a:r>
                <a:rPr lang="en-US" sz="6000" baseline="30000" dirty="0">
                  <a:effectLst/>
                  <a:latin typeface="Cambria" panose="02040503050406030204" pitchFamily="18" charset="0"/>
                  <a:ea typeface="Cambria" panose="02040503050406030204" pitchFamily="18" charset="0"/>
                </a:rPr>
                <a:t>2</a:t>
              </a:r>
              <a:endParaRPr lang="en-US" sz="6000" dirty="0">
                <a:effectLst/>
                <a:latin typeface="Cambria" panose="02040503050406030204" pitchFamily="18" charset="0"/>
                <a:ea typeface="Cambria" panose="02040503050406030204" pitchFamily="18" charset="0"/>
              </a:endParaRP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xmlns=""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9" name="Picture 8">
            <a:hlinkClick r:id="rId22" action="ppaction://hlinksldjump"/>
            <a:extLst>
              <a:ext uri="{FF2B5EF4-FFF2-40B4-BE49-F238E27FC236}">
                <a16:creationId xmlns:a16="http://schemas.microsoft.com/office/drawing/2014/main" xmlns="" id="{A083807D-FE85-4469-A93F-F0843E41FE57}"/>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590784" y="592345"/>
            <a:ext cx="609600" cy="609600"/>
          </a:xfrm>
          <a:prstGeom prst="rect">
            <a:avLst/>
          </a:prstGeom>
        </p:spPr>
      </p:pic>
    </p:spTree>
    <p:extLst>
      <p:ext uri="{BB962C8B-B14F-4D97-AF65-F5344CB8AC3E}">
        <p14:creationId xmlns:p14="http://schemas.microsoft.com/office/powerpoint/2010/main" val="62084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7" y="-557978"/>
            <a:ext cx="4653892" cy="2888100"/>
            <a:chOff x="680203" y="-418484"/>
            <a:chExt cx="3490419" cy="2166077"/>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861239" y="544938"/>
              <a:ext cx="3309383" cy="1190472"/>
            </a:xfrm>
            <a:prstGeom prst="rect">
              <a:avLst/>
            </a:prstGeom>
            <a:noFill/>
          </p:spPr>
          <p:txBody>
            <a:bodyPr wrap="square" rtlCol="0">
              <a:spAutoFit/>
            </a:bodyPr>
            <a:lstStyle/>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So </a:t>
              </a:r>
              <a:r>
                <a:rPr lang="en-US" sz="4400" b="1" dirty="0" err="1">
                  <a:effectLst/>
                  <a:latin typeface="Times New Roman" panose="02020603050405020304" pitchFamily="18" charset="0"/>
                  <a:ea typeface="Times New Roman" panose="02020603050405020304" pitchFamily="18" charset="0"/>
                </a:rPr>
                <a:t>sánh</a:t>
              </a:r>
              <a:r>
                <a:rPr lang="en-US" sz="44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370 dm</a:t>
              </a:r>
              <a:r>
                <a:rPr lang="en-US" sz="4400" b="1" baseline="30000" dirty="0">
                  <a:effectLst/>
                  <a:latin typeface="Times New Roman" panose="02020603050405020304" pitchFamily="18" charset="0"/>
                  <a:ea typeface="Times New Roman" panose="02020603050405020304" pitchFamily="18" charset="0"/>
                </a:rPr>
                <a:t>2</a:t>
              </a:r>
              <a:r>
                <a:rPr lang="en-US" sz="4400" b="1" dirty="0">
                  <a:effectLst/>
                  <a:latin typeface="Times New Roman" panose="02020603050405020304" pitchFamily="18" charset="0"/>
                  <a:ea typeface="Times New Roman" panose="02020603050405020304" pitchFamily="18" charset="0"/>
                </a:rPr>
                <a:t> … 56 m</a:t>
              </a:r>
              <a:r>
                <a:rPr lang="en-US" sz="4400" b="1" baseline="30000" dirty="0">
                  <a:effectLst/>
                  <a:latin typeface="Times New Roman" panose="02020603050405020304" pitchFamily="18" charset="0"/>
                  <a:ea typeface="Times New Roman" panose="02020603050405020304" pitchFamily="18" charset="0"/>
                </a:rPr>
                <a:t>2</a:t>
              </a:r>
              <a:endParaRPr lang="en-US" sz="44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&lt;</a:t>
              </a: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xmlns=""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xmlns="" id="{501E0BB1-5624-48B3-9B58-27E419A070C0}"/>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7440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7" y="-557978"/>
            <a:ext cx="4707055" cy="2888101"/>
            <a:chOff x="680203" y="-418484"/>
            <a:chExt cx="3530291" cy="2166077"/>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933007" y="664554"/>
              <a:ext cx="3277487" cy="986569"/>
            </a:xfrm>
            <a:prstGeom prst="rect">
              <a:avLst/>
            </a:prstGeom>
            <a:noFill/>
          </p:spPr>
          <p:txBody>
            <a:bodyPr wrap="square" rtlCol="0">
              <a:spAutoFit/>
            </a:bodyPr>
            <a:lstStyle/>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So </a:t>
              </a:r>
              <a:r>
                <a:rPr lang="en-US" sz="3600" b="1" dirty="0" err="1">
                  <a:effectLst/>
                  <a:latin typeface="Times New Roman" panose="02020603050405020304" pitchFamily="18" charset="0"/>
                  <a:ea typeface="Times New Roman" panose="02020603050405020304" pitchFamily="18" charset="0"/>
                </a:rPr>
                <a:t>sánh</a:t>
              </a:r>
              <a:r>
                <a:rPr lang="en-US" sz="3600" b="1" dirty="0">
                  <a:effectLst/>
                  <a:latin typeface="Times New Roman" panose="02020603050405020304" pitchFamily="18" charset="0"/>
                  <a:ea typeface="Times New Roman" panose="02020603050405020304" pitchFamily="18" charset="0"/>
                </a:rPr>
                <a:t>: </a:t>
              </a:r>
            </a:p>
            <a:p>
              <a:pPr marL="0" marR="0" algn="ctr">
                <a:lnSpc>
                  <a:spcPct val="115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370 cm</a:t>
              </a:r>
              <a:r>
                <a:rPr lang="en-US" sz="3600" b="1" baseline="30000" dirty="0">
                  <a:effectLst/>
                  <a:latin typeface="Times New Roman" panose="02020603050405020304" pitchFamily="18" charset="0"/>
                  <a:ea typeface="Times New Roman" panose="02020603050405020304" pitchFamily="18" charset="0"/>
                </a:rPr>
                <a:t>2</a:t>
              </a:r>
              <a:r>
                <a:rPr lang="en-US" sz="3600" b="1" dirty="0">
                  <a:effectLst/>
                  <a:latin typeface="Times New Roman" panose="02020603050405020304" pitchFamily="18" charset="0"/>
                  <a:ea typeface="Times New Roman" panose="02020603050405020304" pitchFamily="18" charset="0"/>
                </a:rPr>
                <a:t> … 570 mm</a:t>
              </a:r>
              <a:r>
                <a:rPr lang="en-US" sz="3600" b="1" baseline="30000" dirty="0">
                  <a:effectLst/>
                  <a:latin typeface="Times New Roman" panose="02020603050405020304" pitchFamily="18" charset="0"/>
                  <a:ea typeface="Times New Roman" panose="02020603050405020304" pitchFamily="18" charset="0"/>
                </a:rPr>
                <a:t>2</a:t>
              </a:r>
              <a:endParaRPr lang="en-US" sz="3600" b="1" dirty="0">
                <a:effectLst/>
                <a:latin typeface="Times New Roman" panose="02020603050405020304" pitchFamily="18" charset="0"/>
                <a:ea typeface="Times New Roman" panose="02020603050405020304" pitchFamily="18" charset="0"/>
              </a:endParaRP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72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&gt;</a:t>
              </a: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xmlns=""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xmlns="" id="{5468928F-D598-4E45-8FE8-30CD375F1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77527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2"/>
        <p:cNvGrpSpPr/>
        <p:nvPr/>
      </p:nvGrpSpPr>
      <p:grpSpPr>
        <a:xfrm>
          <a:off x="0" y="0"/>
          <a:ext cx="0" cy="0"/>
          <a:chOff x="0" y="0"/>
          <a:chExt cx="0" cy="0"/>
        </a:xfrm>
      </p:grpSpPr>
      <p:grpSp>
        <p:nvGrpSpPr>
          <p:cNvPr id="5" name="Group 4">
            <a:extLst>
              <a:ext uri="{FF2B5EF4-FFF2-40B4-BE49-F238E27FC236}">
                <a16:creationId xmlns:a16="http://schemas.microsoft.com/office/drawing/2014/main" xmlns="" id="{A48A639D-5B79-4A83-9798-1B68F0C4B73B}"/>
              </a:ext>
            </a:extLst>
          </p:cNvPr>
          <p:cNvGrpSpPr/>
          <p:nvPr/>
        </p:nvGrpSpPr>
        <p:grpSpPr>
          <a:xfrm>
            <a:off x="906937" y="-557978"/>
            <a:ext cx="7833026" cy="2888102"/>
            <a:chOff x="680203" y="-418484"/>
            <a:chExt cx="3434598" cy="2166077"/>
          </a:xfrm>
        </p:grpSpPr>
        <p:pic>
          <p:nvPicPr>
            <p:cNvPr id="10" name="Graphic 9">
              <a:extLst>
                <a:ext uri="{FF2B5EF4-FFF2-40B4-BE49-F238E27FC236}">
                  <a16:creationId xmlns:a16="http://schemas.microsoft.com/office/drawing/2014/main" xmlns="" id="{3F7DD2E5-2A05-4876-9767-E91D3A4444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80203" y="-418484"/>
              <a:ext cx="3434598" cy="2166077"/>
            </a:xfrm>
            <a:prstGeom prst="rect">
              <a:avLst/>
            </a:prstGeom>
          </p:spPr>
        </p:pic>
        <p:sp>
          <p:nvSpPr>
            <p:cNvPr id="2" name="TextBox 1">
              <a:extLst>
                <a:ext uri="{FF2B5EF4-FFF2-40B4-BE49-F238E27FC236}">
                  <a16:creationId xmlns:a16="http://schemas.microsoft.com/office/drawing/2014/main" xmlns="" id="{71D4CB85-F509-4792-A67E-2975BC173585}"/>
                </a:ext>
              </a:extLst>
            </p:cNvPr>
            <p:cNvSpPr txBox="1"/>
            <p:nvPr/>
          </p:nvSpPr>
          <p:spPr>
            <a:xfrm>
              <a:off x="939892" y="457219"/>
              <a:ext cx="3090991" cy="1152480"/>
            </a:xfrm>
            <a:prstGeom prst="rect">
              <a:avLst/>
            </a:prstGeom>
            <a:noFill/>
          </p:spPr>
          <p:txBody>
            <a:bodyPr wrap="square" rtlCol="0">
              <a:spAutoFit/>
            </a:bodyPr>
            <a:lstStyle/>
            <a:p>
              <a:pPr marL="0" marR="0" algn="just">
                <a:lnSpc>
                  <a:spcPct val="115000"/>
                </a:lnSpc>
                <a:spcBef>
                  <a:spcPts val="0"/>
                </a:spcBef>
                <a:spcAft>
                  <a:spcPts val="0"/>
                </a:spcAft>
              </a:pPr>
              <a:r>
                <a:rPr lang="en-US" sz="2800" b="1" dirty="0" err="1">
                  <a:effectLst/>
                  <a:latin typeface="Cambria" panose="02040503050406030204" pitchFamily="18" charset="0"/>
                  <a:ea typeface="Cambria" panose="02040503050406030204" pitchFamily="18" charset="0"/>
                </a:rPr>
                <a:t>Để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diện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của</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những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vật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kích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nhỏ</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người</a:t>
              </a:r>
              <a:r>
                <a:rPr lang="en-US" sz="2800" b="1" dirty="0">
                  <a:effectLst/>
                  <a:latin typeface="Cambria" panose="02040503050406030204" pitchFamily="18" charset="0"/>
                  <a:ea typeface="Cambria" panose="02040503050406030204" pitchFamily="18" charset="0"/>
                </a:rPr>
                <a:t> ta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thể</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dùng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đơn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cm</a:t>
              </a:r>
              <a:r>
                <a:rPr lang="en-US" sz="2800" b="1" baseline="30000" dirty="0">
                  <a:effectLst/>
                  <a:latin typeface="Cambria" panose="02040503050406030204" pitchFamily="18" charset="0"/>
                  <a:ea typeface="Cambria" panose="02040503050406030204" pitchFamily="18" charset="0"/>
                </a:rPr>
                <a:t>2 </a:t>
              </a:r>
              <a:r>
                <a:rPr lang="en-US" sz="2800" b="1" dirty="0" err="1">
                  <a:effectLst/>
                  <a:latin typeface="Cambria" panose="02040503050406030204" pitchFamily="18" charset="0"/>
                  <a:ea typeface="Cambria" panose="02040503050406030204" pitchFamily="18" charset="0"/>
                </a:rPr>
                <a:t>đúng</a:t>
              </a:r>
              <a:r>
                <a:rPr lang="en-US" sz="2800" b="1" dirty="0">
                  <a:effectLst/>
                  <a:latin typeface="Cambria" panose="02040503050406030204" pitchFamily="18" charset="0"/>
                  <a:ea typeface="Cambria" panose="02040503050406030204" pitchFamily="18" charset="0"/>
                </a:rPr>
                <a:t> hay </a:t>
              </a:r>
              <a:r>
                <a:rPr lang="en-US" sz="2800" b="1" dirty="0" err="1">
                  <a:effectLst/>
                  <a:latin typeface="Cambria" panose="02040503050406030204" pitchFamily="18" charset="0"/>
                  <a:ea typeface="Cambria" panose="02040503050406030204" pitchFamily="18" charset="0"/>
                </a:rPr>
                <a:t>sai</a:t>
              </a:r>
              <a:r>
                <a:rPr lang="en-US" sz="2800" b="1" dirty="0">
                  <a:effectLst/>
                  <a:latin typeface="Cambria" panose="02040503050406030204" pitchFamily="18" charset="0"/>
                  <a:ea typeface="Cambria" panose="02040503050406030204" pitchFamily="18" charset="0"/>
                </a:rPr>
                <a:t>.</a:t>
              </a:r>
              <a:endParaRPr lang="en-US" sz="2800" b="1" baseline="30000"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xmlns="" id="{DC6B3A31-0C9D-4CF5-B17C-4C322CD63DA3}"/>
              </a:ext>
            </a:extLst>
          </p:cNvPr>
          <p:cNvGrpSpPr/>
          <p:nvPr/>
        </p:nvGrpSpPr>
        <p:grpSpPr>
          <a:xfrm>
            <a:off x="1994224" y="2905759"/>
            <a:ext cx="3242275" cy="3376605"/>
            <a:chOff x="1517724" y="2365685"/>
            <a:chExt cx="2431706" cy="2532454"/>
          </a:xfrm>
        </p:grpSpPr>
        <p:pic>
          <p:nvPicPr>
            <p:cNvPr id="12" name="Graphic 11">
              <a:extLst>
                <a:ext uri="{FF2B5EF4-FFF2-40B4-BE49-F238E27FC236}">
                  <a16:creationId xmlns:a16="http://schemas.microsoft.com/office/drawing/2014/main" xmlns="" id="{D8FF0351-C2E9-4481-922A-66A67AA8EE3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517724" y="2365685"/>
              <a:ext cx="2431706" cy="2532454"/>
            </a:xfrm>
            <a:prstGeom prst="rect">
              <a:avLst/>
            </a:prstGeom>
          </p:spPr>
        </p:pic>
        <p:sp>
          <p:nvSpPr>
            <p:cNvPr id="3" name="TextBox 2">
              <a:extLst>
                <a:ext uri="{FF2B5EF4-FFF2-40B4-BE49-F238E27FC236}">
                  <a16:creationId xmlns:a16="http://schemas.microsoft.com/office/drawing/2014/main" xmlns="" id="{CF69990C-19F6-4B74-AA53-FF00D5C1A146}"/>
                </a:ext>
              </a:extLst>
            </p:cNvPr>
            <p:cNvSpPr txBox="1"/>
            <p:nvPr/>
          </p:nvSpPr>
          <p:spPr>
            <a:xfrm>
              <a:off x="1517724" y="2571750"/>
              <a:ext cx="2431706" cy="69249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Sai (</a:t>
              </a:r>
              <a:r>
                <a:rPr kumimoji="0" lang="en-US" sz="5400" b="1" i="0" u="none" strike="noStrike" kern="0" cap="none" spc="0" normalizeH="0" baseline="0" noProof="0" dirty="0">
                  <a:ln>
                    <a:noFill/>
                  </a:ln>
                  <a:solidFill>
                    <a:srgbClr val="000000"/>
                  </a:solidFill>
                  <a:uLnTx/>
                  <a:uFillTx/>
                  <a:latin typeface="Cambria" panose="02040503050406030204" pitchFamily="18" charset="0"/>
                  <a:ea typeface="Cambria" panose="02040503050406030204" pitchFamily="18" charset="0"/>
                  <a:cs typeface="Calibri" panose="020F0502020204030204" pitchFamily="34" charset="0"/>
                  <a:sym typeface="Arial"/>
                </a:rPr>
                <a:t>m</a:t>
              </a:r>
              <a:r>
                <a:rPr lang="en-US" sz="5400" b="1" dirty="0">
                  <a:effectLst/>
                  <a:latin typeface="Cambria" panose="02040503050406030204" pitchFamily="18" charset="0"/>
                  <a:ea typeface="Cambria" panose="02040503050406030204" pitchFamily="18" charset="0"/>
                </a:rPr>
                <a:t>m</a:t>
              </a:r>
              <a:r>
                <a:rPr lang="en-US" sz="5400" b="1" baseline="30000" dirty="0">
                  <a:effectLst/>
                  <a:latin typeface="Cambria" panose="02040503050406030204" pitchFamily="18" charset="0"/>
                  <a:ea typeface="Cambria" panose="02040503050406030204" pitchFamily="18" charset="0"/>
                </a:rPr>
                <a:t>2)</a:t>
              </a:r>
              <a:endParaRPr kumimoji="0" lang="en-US" sz="54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图片 31">
            <a:extLst>
              <a:ext uri="{FF2B5EF4-FFF2-40B4-BE49-F238E27FC236}">
                <a16:creationId xmlns:a16="http://schemas.microsoft.com/office/drawing/2014/main" xmlns="" id="{751F57CA-D67F-48BC-A90B-384E61475AD4}"/>
              </a:ext>
            </a:extLst>
          </p:cNvPr>
          <p:cNvPicPr>
            <a:picLocks noChangeAspect="1"/>
          </p:cNvPicPr>
          <p:nvPr/>
        </p:nvPicPr>
        <p:blipFill rotWithShape="1">
          <a:blip r:embed="rId9">
            <a:extLst>
              <a:ext uri="{28A0092B-C50C-407E-A947-70E740481C1C}">
                <a14:useLocalDpi xmlns:a14="http://schemas.microsoft.com/office/drawing/2010/main" val="0"/>
              </a:ext>
            </a:extLst>
          </a:blip>
          <a:srcRect l="85839"/>
          <a:stretch/>
        </p:blipFill>
        <p:spPr>
          <a:xfrm>
            <a:off x="10465468" y="860392"/>
            <a:ext cx="1726532" cy="3508489"/>
          </a:xfrm>
          <a:prstGeom prst="rect">
            <a:avLst/>
          </a:prstGeom>
        </p:spPr>
      </p:pic>
      <p:pic>
        <p:nvPicPr>
          <p:cNvPr id="13" name="图片 30">
            <a:extLst>
              <a:ext uri="{FF2B5EF4-FFF2-40B4-BE49-F238E27FC236}">
                <a16:creationId xmlns:a16="http://schemas.microsoft.com/office/drawing/2014/main" xmlns="" id="{2B9FD422-86A0-4588-ADFE-742C94A679B0}"/>
              </a:ext>
            </a:extLst>
          </p:cNvPr>
          <p:cNvPicPr>
            <a:picLocks noChangeAspect="1"/>
          </p:cNvPicPr>
          <p:nvPr/>
        </p:nvPicPr>
        <p:blipFill rotWithShape="1">
          <a:blip r:embed="rId9">
            <a:extLst>
              <a:ext uri="{28A0092B-C50C-407E-A947-70E740481C1C}">
                <a14:useLocalDpi xmlns:a14="http://schemas.microsoft.com/office/drawing/2010/main" val="0"/>
              </a:ext>
            </a:extLst>
          </a:blip>
          <a:srcRect r="83505"/>
          <a:stretch/>
        </p:blipFill>
        <p:spPr>
          <a:xfrm>
            <a:off x="127000" y="1280073"/>
            <a:ext cx="2011133" cy="3508489"/>
          </a:xfrm>
          <a:prstGeom prst="rect">
            <a:avLst/>
          </a:prstGeom>
        </p:spPr>
      </p:pic>
      <p:pic>
        <p:nvPicPr>
          <p:cNvPr id="14" name="图片 23">
            <a:extLst>
              <a:ext uri="{FF2B5EF4-FFF2-40B4-BE49-F238E27FC236}">
                <a16:creationId xmlns:a16="http://schemas.microsoft.com/office/drawing/2014/main" xmlns="" id="{D9CF883B-A7B5-4D66-B1C5-0FC8F8A9F6B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Lst>
          </a:blip>
          <a:stretch>
            <a:fillRect/>
          </a:stretch>
        </p:blipFill>
        <p:spPr>
          <a:xfrm rot="2591001">
            <a:off x="10369177" y="2906373"/>
            <a:ext cx="269736" cy="255891"/>
          </a:xfrm>
          <a:prstGeom prst="rect">
            <a:avLst/>
          </a:prstGeom>
        </p:spPr>
      </p:pic>
      <p:pic>
        <p:nvPicPr>
          <p:cNvPr id="15" name="图片 24">
            <a:extLst>
              <a:ext uri="{FF2B5EF4-FFF2-40B4-BE49-F238E27FC236}">
                <a16:creationId xmlns:a16="http://schemas.microsoft.com/office/drawing/2014/main" xmlns="" id="{55D153C9-14B5-4BBC-86DB-3FD3952CE4C2}"/>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0857104" y="2825127"/>
            <a:ext cx="418260" cy="365557"/>
          </a:xfrm>
          <a:prstGeom prst="rect">
            <a:avLst/>
          </a:prstGeom>
        </p:spPr>
      </p:pic>
      <p:pic>
        <p:nvPicPr>
          <p:cNvPr id="17" name="图片 25">
            <a:extLst>
              <a:ext uri="{FF2B5EF4-FFF2-40B4-BE49-F238E27FC236}">
                <a16:creationId xmlns:a16="http://schemas.microsoft.com/office/drawing/2014/main" xmlns="" id="{1A211DD4-9CB2-4D0E-9255-17DCA34BA5F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0799638">
            <a:off x="9739738" y="1096164"/>
            <a:ext cx="916995" cy="1298133"/>
          </a:xfrm>
          <a:prstGeom prst="rect">
            <a:avLst/>
          </a:prstGeom>
        </p:spPr>
      </p:pic>
      <p:pic>
        <p:nvPicPr>
          <p:cNvPr id="18" name="图形 26">
            <a:extLst>
              <a:ext uri="{FF2B5EF4-FFF2-40B4-BE49-F238E27FC236}">
                <a16:creationId xmlns:a16="http://schemas.microsoft.com/office/drawing/2014/main" xmlns="" id="{1D493FBD-7F75-444D-A78F-5D9565A775EE}"/>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219506" y="3967827"/>
            <a:ext cx="1002731" cy="567980"/>
          </a:xfrm>
          <a:prstGeom prst="rect">
            <a:avLst/>
          </a:prstGeom>
        </p:spPr>
      </p:pic>
      <p:pic>
        <p:nvPicPr>
          <p:cNvPr id="19" name="图形 27">
            <a:extLst>
              <a:ext uri="{FF2B5EF4-FFF2-40B4-BE49-F238E27FC236}">
                <a16:creationId xmlns:a16="http://schemas.microsoft.com/office/drawing/2014/main" xmlns="" id="{484AAB12-35FB-4072-A1AA-BD2555CE46EF}"/>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11267471" y="3385843"/>
            <a:ext cx="670529" cy="379810"/>
          </a:xfrm>
          <a:prstGeom prst="rect">
            <a:avLst/>
          </a:prstGeom>
        </p:spPr>
      </p:pic>
      <p:pic>
        <p:nvPicPr>
          <p:cNvPr id="20" name="图片 32">
            <a:extLst>
              <a:ext uri="{FF2B5EF4-FFF2-40B4-BE49-F238E27FC236}">
                <a16:creationId xmlns:a16="http://schemas.microsoft.com/office/drawing/2014/main" xmlns="" id="{693C6D25-A7E3-4593-8AA0-EF5DF36CD784}"/>
              </a:ext>
            </a:extLst>
          </p:cNvPr>
          <p:cNvPicPr>
            <a:picLocks noChangeAspect="1"/>
          </p:cNvPicPr>
          <p:nvPr/>
        </p:nvPicPr>
        <p:blipFill rotWithShape="1">
          <a:blip r:embed="rId16">
            <a:extLst>
              <a:ext uri="{28A0092B-C50C-407E-A947-70E740481C1C}">
                <a14:useLocalDpi xmlns:a14="http://schemas.microsoft.com/office/drawing/2010/main" val="0"/>
              </a:ext>
            </a:extLst>
          </a:blip>
          <a:srcRect l="87680" b="4469"/>
          <a:stretch/>
        </p:blipFill>
        <p:spPr>
          <a:xfrm>
            <a:off x="10689944" y="0"/>
            <a:ext cx="1502056" cy="3351713"/>
          </a:xfrm>
          <a:prstGeom prst="rect">
            <a:avLst/>
          </a:prstGeom>
        </p:spPr>
      </p:pic>
      <p:pic>
        <p:nvPicPr>
          <p:cNvPr id="21" name="图片 37">
            <a:extLst>
              <a:ext uri="{FF2B5EF4-FFF2-40B4-BE49-F238E27FC236}">
                <a16:creationId xmlns:a16="http://schemas.microsoft.com/office/drawing/2014/main" xmlns="" id="{00ADA7FC-323E-498B-A78E-3989B1C6E975}"/>
              </a:ext>
            </a:extLst>
          </p:cNvPr>
          <p:cNvPicPr>
            <a:picLocks noChangeAspect="1"/>
          </p:cNvPicPr>
          <p:nvPr/>
        </p:nvPicPr>
        <p:blipFill rotWithShape="1">
          <a:blip r:embed="rId17">
            <a:extLst>
              <a:ext uri="{28A0092B-C50C-407E-A947-70E740481C1C}">
                <a14:useLocalDpi xmlns:a14="http://schemas.microsoft.com/office/drawing/2010/main" val="0"/>
              </a:ext>
            </a:extLst>
          </a:blip>
          <a:srcRect/>
          <a:stretch/>
        </p:blipFill>
        <p:spPr>
          <a:xfrm>
            <a:off x="4517345" y="0"/>
            <a:ext cx="2011133" cy="1755509"/>
          </a:xfrm>
          <a:prstGeom prst="rect">
            <a:avLst/>
          </a:prstGeom>
        </p:spPr>
      </p:pic>
      <p:pic>
        <p:nvPicPr>
          <p:cNvPr id="22" name="Picture 21">
            <a:extLst>
              <a:ext uri="{FF2B5EF4-FFF2-40B4-BE49-F238E27FC236}">
                <a16:creationId xmlns:a16="http://schemas.microsoft.com/office/drawing/2014/main" xmlns="" id="{1E6EB084-35E5-48A7-9294-25A89CCF8A9D}"/>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19317" y="4496600"/>
            <a:ext cx="8980582" cy="2343979"/>
          </a:xfrm>
          <a:prstGeom prst="rect">
            <a:avLst/>
          </a:prstGeom>
          <a:effectLst>
            <a:glow>
              <a:schemeClr val="accent1"/>
            </a:glow>
          </a:effectLst>
        </p:spPr>
      </p:pic>
      <p:pic>
        <p:nvPicPr>
          <p:cNvPr id="23" name="Picture 22">
            <a:extLst>
              <a:ext uri="{FF2B5EF4-FFF2-40B4-BE49-F238E27FC236}">
                <a16:creationId xmlns:a16="http://schemas.microsoft.com/office/drawing/2014/main" xmlns="" id="{AF6DBC4C-7F77-4682-8101-37516A651A29}"/>
              </a:ext>
            </a:extLst>
          </p:cNvPr>
          <p:cNvPicPr>
            <a:picLocks noChangeAspect="1"/>
          </p:cNvPicPr>
          <p:nvPr/>
        </p:nvPicPr>
        <p:blipFill rotWithShape="1">
          <a:blip r:embed="rId20">
            <a:extLst>
              <a:ext uri="{BEBA8EAE-BF5A-486C-A8C5-ECC9F3942E4B}">
                <a14:imgProps xmlns:a14="http://schemas.microsoft.com/office/drawing/2010/main">
                  <a14:imgLayer r:embed="rId19">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746647" y="4454599"/>
            <a:ext cx="5497605" cy="2352685"/>
          </a:xfrm>
          <a:prstGeom prst="rect">
            <a:avLst/>
          </a:prstGeom>
          <a:effectLst>
            <a:glow>
              <a:schemeClr val="accent1"/>
            </a:glow>
          </a:effectLst>
        </p:spPr>
      </p:pic>
      <p:grpSp>
        <p:nvGrpSpPr>
          <p:cNvPr id="24" name="Group 23">
            <a:extLst>
              <a:ext uri="{FF2B5EF4-FFF2-40B4-BE49-F238E27FC236}">
                <a16:creationId xmlns:a16="http://schemas.microsoft.com/office/drawing/2014/main" xmlns="" id="{C6E6E148-C0E1-4A39-BC98-247756BBB3FD}"/>
              </a:ext>
            </a:extLst>
          </p:cNvPr>
          <p:cNvGrpSpPr/>
          <p:nvPr/>
        </p:nvGrpSpPr>
        <p:grpSpPr>
          <a:xfrm>
            <a:off x="6620" y="4059623"/>
            <a:ext cx="12192000" cy="2780956"/>
            <a:chOff x="-29140" y="3368913"/>
            <a:chExt cx="13654110" cy="3545778"/>
          </a:xfrm>
        </p:grpSpPr>
        <p:pic>
          <p:nvPicPr>
            <p:cNvPr id="25" name="Picture 24">
              <a:extLst>
                <a:ext uri="{FF2B5EF4-FFF2-40B4-BE49-F238E27FC236}">
                  <a16:creationId xmlns:a16="http://schemas.microsoft.com/office/drawing/2014/main" xmlns="" id="{C949F78E-519E-4FCF-BF62-22920518EDD5}"/>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29140" y="3388588"/>
              <a:ext cx="5290565" cy="3526103"/>
            </a:xfrm>
            <a:prstGeom prst="rect">
              <a:avLst/>
            </a:prstGeom>
          </p:spPr>
        </p:pic>
        <p:pic>
          <p:nvPicPr>
            <p:cNvPr id="26" name="Picture 25">
              <a:extLst>
                <a:ext uri="{FF2B5EF4-FFF2-40B4-BE49-F238E27FC236}">
                  <a16:creationId xmlns:a16="http://schemas.microsoft.com/office/drawing/2014/main" xmlns="" id="{A32BAD12-A149-4566-8B20-187E610C426F}"/>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4704260" y="3368913"/>
              <a:ext cx="5290565" cy="3526103"/>
            </a:xfrm>
            <a:prstGeom prst="rect">
              <a:avLst/>
            </a:prstGeom>
          </p:spPr>
        </p:pic>
        <p:pic>
          <p:nvPicPr>
            <p:cNvPr id="27" name="Picture 26">
              <a:extLst>
                <a:ext uri="{FF2B5EF4-FFF2-40B4-BE49-F238E27FC236}">
                  <a16:creationId xmlns:a16="http://schemas.microsoft.com/office/drawing/2014/main" xmlns="" id="{ADE32AA9-2D7C-4173-A94F-8041421D0CE6}"/>
                </a:ext>
              </a:extLst>
            </p:cNvPr>
            <p:cNvPicPr>
              <a:picLocks noChangeAspect="1"/>
            </p:cNvPicPr>
            <p:nvPr/>
          </p:nvPicPr>
          <p:blipFill rotWithShape="1">
            <a:blip r:embed="rId21">
              <a:extLst>
                <a:ext uri="{28A0092B-C50C-407E-A947-70E740481C1C}">
                  <a14:useLocalDpi xmlns:a14="http://schemas.microsoft.com/office/drawing/2010/main" val="0"/>
                </a:ext>
              </a:extLst>
            </a:blip>
            <a:srcRect b="4810"/>
            <a:stretch/>
          </p:blipFill>
          <p:spPr>
            <a:xfrm>
              <a:off x="8698865" y="3368913"/>
              <a:ext cx="4926105" cy="3526103"/>
            </a:xfrm>
            <a:prstGeom prst="rect">
              <a:avLst/>
            </a:prstGeom>
          </p:spPr>
        </p:pic>
      </p:grpSp>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D818B759-1F8F-4F7E-89C3-C2DC9FC5ADD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3602437" y="3575748"/>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37" name="Tieng-ting-www_tiengdong_com">
            <a:hlinkClick r:id="" action="ppaction://media"/>
            <a:extLst>
              <a:ext uri="{FF2B5EF4-FFF2-40B4-BE49-F238E27FC236}">
                <a16:creationId xmlns:a16="http://schemas.microsoft.com/office/drawing/2014/main" xmlns="" id="{6CE5F2C5-FBFA-43F2-8E01-27AED0197EE5}"/>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4590784" y="592345"/>
            <a:ext cx="609600" cy="609600"/>
          </a:xfrm>
          <a:prstGeom prst="rect">
            <a:avLst/>
          </a:prstGeom>
        </p:spPr>
      </p:pic>
      <p:pic>
        <p:nvPicPr>
          <p:cNvPr id="28" name="Picture 27">
            <a:hlinkClick r:id="rId25" action="ppaction://hlinksldjump"/>
            <a:extLst>
              <a:ext uri="{FF2B5EF4-FFF2-40B4-BE49-F238E27FC236}">
                <a16:creationId xmlns:a16="http://schemas.microsoft.com/office/drawing/2014/main" xmlns="" id="{B3F31C1D-6A20-4346-8634-F68B5209C9B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flipH="1">
            <a:off x="4804910" y="2263137"/>
            <a:ext cx="7674655" cy="3503814"/>
          </a:xfrm>
          <a:prstGeom prst="rect">
            <a:avLst/>
          </a:prstGeom>
        </p:spPr>
      </p:pic>
    </p:spTree>
    <p:extLst>
      <p:ext uri="{BB962C8B-B14F-4D97-AF65-F5344CB8AC3E}">
        <p14:creationId xmlns:p14="http://schemas.microsoft.com/office/powerpoint/2010/main" val="267162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42" presetClass="path" presetSubtype="0" accel="50000" decel="50000" fill="hold" nodeType="withEffect">
                                  <p:stCondLst>
                                    <p:cond delay="0"/>
                                  </p:stCondLst>
                                  <p:childTnLst>
                                    <p:animMotion origin="layout" path="M -1.66667E-6 3.7037E-6 L 0.29896 -0.03959 " pathEditMode="relative" rAng="0" ptsTypes="AA">
                                      <p:cBhvr>
                                        <p:cTn id="15" dur="2000" fill="hold"/>
                                        <p:tgtEl>
                                          <p:spTgt spid="36"/>
                                        </p:tgtEl>
                                        <p:attrNameLst>
                                          <p:attrName>ppt_x</p:attrName>
                                          <p:attrName>ppt_y</p:attrName>
                                        </p:attrNameLst>
                                      </p:cBhvr>
                                      <p:rCtr x="14948" y="-1991"/>
                                    </p:animMotion>
                                  </p:childTnLst>
                                </p:cTn>
                              </p:par>
                              <p:par>
                                <p:cTn id="16" presetID="1" presetClass="mediacall" presetSubtype="0" fill="hold" nodeType="withEffect">
                                  <p:stCondLst>
                                    <p:cond delay="0"/>
                                  </p:stCondLst>
                                  <p:childTnLst>
                                    <p:cmd type="call" cmd="playFrom(0.0)">
                                      <p:cBhvr>
                                        <p:cTn id="17" dur="2808"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75B13FEC-AA05-4608-80C2-11D3A122378D}"/>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Nông Dân Thu Hoạch Lúa Hình ảnh | Định dạng hình ảnh PNG 400256841|  vn.lovepik.com">
            <a:extLst>
              <a:ext uri="{FF2B5EF4-FFF2-40B4-BE49-F238E27FC236}">
                <a16:creationId xmlns:a16="http://schemas.microsoft.com/office/drawing/2014/main" xmlns="" id="{2529065E-C4A8-4FFA-B3A5-C1F77B54BE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342" b="95888" l="0" r="99167">
                        <a14:foregroundMark x1="59833" y1="12628" x2="60500" y2="49633"/>
                        <a14:foregroundMark x1="56833" y1="15565" x2="53000" y2="50220"/>
                        <a14:foregroundMark x1="53500" y1="29956" x2="45167" y2="61380"/>
                        <a14:foregroundMark x1="0" y1="40529" x2="39000" y2="86931"/>
                        <a14:foregroundMark x1="14667" y1="37592" x2="59833" y2="89574"/>
                        <a14:foregroundMark x1="43000" y1="59912" x2="85167" y2="81938"/>
                        <a14:foregroundMark x1="64333" y1="45815" x2="88000" y2="64611"/>
                        <a14:foregroundMark x1="77500" y1="38179" x2="89833" y2="59031"/>
                        <a14:foregroundMark x1="70000" y1="41410" x2="89167" y2="55800"/>
                        <a14:foregroundMark x1="89667" y1="45815" x2="94333" y2="74890"/>
                        <a14:foregroundMark x1="93833" y1="44640" x2="96167" y2="86931"/>
                        <a14:foregroundMark x1="96167" y1="86931" x2="96167" y2="86931"/>
                        <a14:foregroundMark x1="7000" y1="88987" x2="99167" y2="96035"/>
                        <a14:foregroundMark x1="5667" y1="54038" x2="13000" y2="82819"/>
                        <a14:foregroundMark x1="52500" y1="10573" x2="55667" y2="19090"/>
                        <a14:foregroundMark x1="59167" y1="7342" x2="61667" y2="14391"/>
                        <a14:foregroundMark x1="61333" y1="7636" x2="64833" y2="13803"/>
                        <a14:foregroundMark x1="62333" y1="22907" x2="62833" y2="32599"/>
                        <a14:foregroundMark x1="54500" y1="27313" x2="49333" y2="38767"/>
                        <a14:foregroundMark x1="53833" y1="23789" x2="51667" y2="30837"/>
                        <a14:foregroundMark x1="53667" y1="24082" x2="49667" y2="31131"/>
                        <a14:foregroundMark x1="53500" y1="23789" x2="52333" y2="26725"/>
                        <a14:foregroundMark x1="58667" y1="24963" x2="59833" y2="30837"/>
                        <a14:foregroundMark x1="60500" y1="30837" x2="61667" y2="37004"/>
                        <a14:foregroundMark x1="61667" y1="37298" x2="61667" y2="37298"/>
                        <a14:foregroundMark x1="5000" y1="42291" x2="4333" y2="41997"/>
                      </a14:backgroundRemoval>
                    </a14:imgEffect>
                  </a14:imgLayer>
                </a14:imgProps>
              </a:ext>
              <a:ext uri="{28A0092B-C50C-407E-A947-70E740481C1C}">
                <a14:useLocalDpi xmlns:a14="http://schemas.microsoft.com/office/drawing/2010/main" val="0"/>
              </a:ext>
            </a:extLst>
          </a:blip>
          <a:srcRect/>
          <a:stretch>
            <a:fillRect/>
          </a:stretch>
        </p:blipFill>
        <p:spPr bwMode="auto">
          <a:xfrm>
            <a:off x="0" y="371475"/>
            <a:ext cx="12192000" cy="6486525"/>
          </a:xfrm>
          <a:prstGeom prst="rect">
            <a:avLst/>
          </a:prstGeom>
          <a:noFill/>
          <a:extLst>
            <a:ext uri="{909E8E84-426E-40DD-AFC4-6F175D3DCCD1}">
              <a14:hiddenFill xmlns:a14="http://schemas.microsoft.com/office/drawing/2010/main">
                <a:solidFill>
                  <a:srgbClr val="FFFFFF"/>
                </a:solidFill>
              </a14:hiddenFill>
            </a:ext>
          </a:extLst>
        </p:spPr>
      </p:pic>
      <p:sp>
        <p:nvSpPr>
          <p:cNvPr id="35" name="Google Shape;2319;p69">
            <a:extLst>
              <a:ext uri="{FF2B5EF4-FFF2-40B4-BE49-F238E27FC236}">
                <a16:creationId xmlns:a16="http://schemas.microsoft.com/office/drawing/2014/main" xmlns="" id="{6FB9A3C5-61A3-42B1-B402-0EE17D893030}"/>
              </a:ext>
            </a:extLst>
          </p:cNvPr>
          <p:cNvSpPr/>
          <p:nvPr/>
        </p:nvSpPr>
        <p:spPr>
          <a:xfrm>
            <a:off x="281248" y="297526"/>
            <a:ext cx="1409921" cy="76631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1" name="Google Shape;2319;p69">
            <a:extLst>
              <a:ext uri="{FF2B5EF4-FFF2-40B4-BE49-F238E27FC236}">
                <a16:creationId xmlns:a16="http://schemas.microsoft.com/office/drawing/2014/main" xmlns="" id="{532DA17A-D8D9-4F30-9730-227189DA04E5}"/>
              </a:ext>
            </a:extLst>
          </p:cNvPr>
          <p:cNvSpPr/>
          <p:nvPr/>
        </p:nvSpPr>
        <p:spPr>
          <a:xfrm>
            <a:off x="8230258" y="-333826"/>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2" name="Google Shape;2319;p69">
            <a:extLst>
              <a:ext uri="{FF2B5EF4-FFF2-40B4-BE49-F238E27FC236}">
                <a16:creationId xmlns:a16="http://schemas.microsoft.com/office/drawing/2014/main" xmlns="" id="{AEADBA1E-B7CC-4752-AB1A-0040468992C7}"/>
              </a:ext>
            </a:extLst>
          </p:cNvPr>
          <p:cNvSpPr/>
          <p:nvPr/>
        </p:nvSpPr>
        <p:spPr>
          <a:xfrm>
            <a:off x="3193422" y="766780"/>
            <a:ext cx="2299437" cy="1262704"/>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6" name="Google Shape;2319;p69">
            <a:extLst>
              <a:ext uri="{FF2B5EF4-FFF2-40B4-BE49-F238E27FC236}">
                <a16:creationId xmlns:a16="http://schemas.microsoft.com/office/drawing/2014/main" xmlns="" id="{E30DA691-CC2E-4016-B4B0-71E38F16B752}"/>
              </a:ext>
            </a:extLst>
          </p:cNvPr>
          <p:cNvSpPr/>
          <p:nvPr/>
        </p:nvSpPr>
        <p:spPr>
          <a:xfrm>
            <a:off x="6148818" y="3525845"/>
            <a:ext cx="2680841" cy="141182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a:effectLst>
            <a:glow>
              <a:schemeClr val="bg1"/>
            </a:glo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7" name="Oval 16">
            <a:extLst>
              <a:ext uri="{FF2B5EF4-FFF2-40B4-BE49-F238E27FC236}">
                <a16:creationId xmlns:a16="http://schemas.microsoft.com/office/drawing/2014/main" xmlns="" id="{DF991080-76BD-448E-AD8C-B50D2E984642}"/>
              </a:ext>
            </a:extLst>
          </p:cNvPr>
          <p:cNvSpPr/>
          <p:nvPr/>
        </p:nvSpPr>
        <p:spPr>
          <a:xfrm>
            <a:off x="9819427" y="-1476643"/>
            <a:ext cx="3832239" cy="3638350"/>
          </a:xfrm>
          <a:prstGeom prst="ellipse">
            <a:avLst/>
          </a:prstGeom>
          <a:solidFill>
            <a:srgbClr val="FED000">
              <a:alpha val="32000"/>
            </a:srgbClr>
          </a:solidFill>
          <a:ln>
            <a:noFill/>
          </a:ln>
          <a:effectLst>
            <a:glow rad="1905000">
              <a:schemeClr val="accent4">
                <a:lumMod val="40000"/>
                <a:lumOff val="60000"/>
                <a:alpha val="71000"/>
              </a:schemeClr>
            </a:glow>
            <a:softEdge rad="215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3" name="Oval 22">
            <a:extLst>
              <a:ext uri="{FF2B5EF4-FFF2-40B4-BE49-F238E27FC236}">
                <a16:creationId xmlns:a16="http://schemas.microsoft.com/office/drawing/2014/main" xmlns="" id="{213D1644-64AA-4680-819C-186137064647}"/>
              </a:ext>
            </a:extLst>
          </p:cNvPr>
          <p:cNvSpPr/>
          <p:nvPr/>
        </p:nvSpPr>
        <p:spPr>
          <a:xfrm>
            <a:off x="10613487" y="-762865"/>
            <a:ext cx="2266918" cy="2129406"/>
          </a:xfrm>
          <a:prstGeom prst="ellipse">
            <a:avLst/>
          </a:prstGeom>
          <a:solidFill>
            <a:srgbClr val="FED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a:extLst>
              <a:ext uri="{FF2B5EF4-FFF2-40B4-BE49-F238E27FC236}">
                <a16:creationId xmlns:a16="http://schemas.microsoft.com/office/drawing/2014/main" xmlns="" id="{7F7B6B2E-B264-4AB2-AAF3-579F0DFA2F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15000" t="51841" r="58689" b="21402"/>
          <a:stretch/>
        </p:blipFill>
        <p:spPr>
          <a:xfrm>
            <a:off x="-149268" y="3008349"/>
            <a:ext cx="4396450" cy="2524867"/>
          </a:xfrm>
          <a:prstGeom prst="rect">
            <a:avLst/>
          </a:prstGeom>
          <a:effectLst>
            <a:glow>
              <a:schemeClr val="accent1"/>
            </a:glow>
          </a:effectLst>
        </p:spPr>
      </p:pic>
      <p:pic>
        <p:nvPicPr>
          <p:cNvPr id="25" name="Picture 24">
            <a:extLst>
              <a:ext uri="{FF2B5EF4-FFF2-40B4-BE49-F238E27FC236}">
                <a16:creationId xmlns:a16="http://schemas.microsoft.com/office/drawing/2014/main" xmlns="" id="{AB93590C-E190-4413-88D5-546130CE1BE2}"/>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40414" t="51841" r="38029" b="21402"/>
          <a:stretch/>
        </p:blipFill>
        <p:spPr>
          <a:xfrm>
            <a:off x="4008474" y="2906212"/>
            <a:ext cx="3601985" cy="2524867"/>
          </a:xfrm>
          <a:prstGeom prst="rect">
            <a:avLst/>
          </a:prstGeom>
          <a:effectLst>
            <a:glow>
              <a:schemeClr val="accent1"/>
            </a:glow>
          </a:effectLst>
        </p:spPr>
      </p:pic>
      <p:pic>
        <p:nvPicPr>
          <p:cNvPr id="26" name="Picture 25">
            <a:extLst>
              <a:ext uri="{FF2B5EF4-FFF2-40B4-BE49-F238E27FC236}">
                <a16:creationId xmlns:a16="http://schemas.microsoft.com/office/drawing/2014/main" xmlns="" id="{71AE3B76-547B-4F5B-8D03-38F7F157706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4200" b="77200" l="17000" r="93222">
                        <a14:foregroundMark x1="24333" y1="67400" x2="31363" y2="68574"/>
                        <a14:foregroundMark x1="17111" y1="69200" x2="20556" y2="69200"/>
                        <a14:foregroundMark x1="65454" y1="75228" x2="66667" y2="75200"/>
                        <a14:foregroundMark x1="58111" y1="75400" x2="60333" y2="75348"/>
                        <a14:foregroundMark x1="82556" y1="54200" x2="85825" y2="61095"/>
                        <a14:foregroundMark x1="34667" y1="69400" x2="37111" y2="71600"/>
                        <a14:foregroundMark x1="31778" y1="70000" x2="36444" y2="68000"/>
                        <a14:foregroundMark x1="32000" y1="69000" x2="33667" y2="72000"/>
                        <a14:foregroundMark x1="19556" y1="71200" x2="30111" y2="71600"/>
                        <a14:foregroundMark x1="30111" y1="71600" x2="37556" y2="71000"/>
                        <a14:foregroundMark x1="37556" y1="71000" x2="37556" y2="71000"/>
                        <a14:foregroundMark x1="25111" y1="75400" x2="52000" y2="70600"/>
                        <a14:foregroundMark x1="38444" y1="74600" x2="52444" y2="77200"/>
                        <a14:foregroundMark x1="52444" y1="77200" x2="53333" y2="77000"/>
                        <a14:foregroundMark x1="85134" y1="64679" x2="85667" y2="64400"/>
                        <a14:foregroundMark x1="63889" y1="75800" x2="74198" y2="70403"/>
                        <a14:foregroundMark x1="85667" y1="64400" x2="85667" y2="64200"/>
                        <a14:foregroundMark x1="83752" y1="68675" x2="86000" y2="67600"/>
                        <a14:foregroundMark x1="89083" y1="64469" x2="90333" y2="63200"/>
                        <a14:foregroundMark x1="86000" y1="67600" x2="86262" y2="67334"/>
                        <a14:foregroundMark x1="90333" y1="63200" x2="90000" y2="62800"/>
                        <a14:foregroundMark x1="90778" y1="63400" x2="91111" y2="68200"/>
                        <a14:foregroundMark x1="91000" y1="60800" x2="93222" y2="68600"/>
                        <a14:foregroundMark x1="60333" y1="76600" x2="73531" y2="72400"/>
                        <a14:foregroundMark x1="82317" y1="72822" x2="83111" y2="72600"/>
                        <a14:foregroundMark x1="76153" y1="74549" x2="81827" y2="72960"/>
                        <a14:foregroundMark x1="68111" y1="76800" x2="72558" y2="75555"/>
                        <a14:foregroundMark x1="83111" y1="72600" x2="84444" y2="72800"/>
                        <a14:foregroundMark x1="80111" y1="75200" x2="86000" y2="75400"/>
                        <a14:foregroundMark x1="86000" y1="75400" x2="91556" y2="74600"/>
                        <a14:foregroundMark x1="91556" y1="74600" x2="91556" y2="74400"/>
                        <a14:foregroundMark x1="75444" y1="69400" x2="83778" y2="67000"/>
                        <a14:foregroundMark x1="74111" y1="70000" x2="77000" y2="72000"/>
                        <a14:foregroundMark x1="75000" y1="69200" x2="79444" y2="70400"/>
                        <a14:foregroundMark x1="79444" y1="70400" x2="84000" y2="70000"/>
                        <a14:foregroundMark x1="84000" y1="70000" x2="84111" y2="70000"/>
                        <a14:foregroundMark x1="83667" y1="69000" x2="85778" y2="68200"/>
                        <a14:foregroundMark x1="87778" y1="62000" x2="87778" y2="66600"/>
                        <a14:backgroundMark x1="62111" y1="66000" x2="63444" y2="65800"/>
                        <a14:backgroundMark x1="60778" y1="66800" x2="63222" y2="67000"/>
                        <a14:backgroundMark x1="61111" y1="73600" x2="61259" y2="73689"/>
                      </a14:backgroundRemoval>
                    </a14:imgEffect>
                    <a14:imgEffect>
                      <a14:colorTemperature colorTemp="5300"/>
                    </a14:imgEffect>
                    <a14:imgEffect>
                      <a14:saturation sat="143000"/>
                    </a14:imgEffect>
                  </a14:imgLayer>
                </a14:imgProps>
              </a:ext>
              <a:ext uri="{28A0092B-C50C-407E-A947-70E740481C1C}">
                <a14:useLocalDpi xmlns:a14="http://schemas.microsoft.com/office/drawing/2010/main" val="0"/>
              </a:ext>
            </a:extLst>
          </a:blip>
          <a:srcRect l="64102" t="51841" r="7500" b="21402"/>
          <a:stretch/>
        </p:blipFill>
        <p:spPr>
          <a:xfrm>
            <a:off x="7446854" y="3625021"/>
            <a:ext cx="4745146" cy="2524867"/>
          </a:xfrm>
          <a:prstGeom prst="rect">
            <a:avLst/>
          </a:prstGeom>
          <a:effectLst>
            <a:glow>
              <a:schemeClr val="accent1"/>
            </a:glow>
          </a:effectLst>
        </p:spPr>
      </p:pic>
      <p:pic>
        <p:nvPicPr>
          <p:cNvPr id="27" name="Picture 26">
            <a:extLst>
              <a:ext uri="{FF2B5EF4-FFF2-40B4-BE49-F238E27FC236}">
                <a16:creationId xmlns:a16="http://schemas.microsoft.com/office/drawing/2014/main" xmlns="" id="{50FCC122-4E59-446C-80D9-A80C5B48969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41000" b="67000" l="0" r="8222">
                        <a14:foregroundMark x1="111" y1="57600" x2="1667" y2="61800"/>
                        <a14:foregroundMark x1="3000" y1="65200" x2="3222" y2="67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t="37954" r="90625" b="31468"/>
          <a:stretch/>
        </p:blipFill>
        <p:spPr>
          <a:xfrm>
            <a:off x="160130" y="2905012"/>
            <a:ext cx="979642" cy="1804381"/>
          </a:xfrm>
          <a:prstGeom prst="rect">
            <a:avLst/>
          </a:prstGeom>
          <a:effectLst>
            <a:glow>
              <a:schemeClr val="accent1"/>
            </a:glow>
          </a:effectLst>
        </p:spPr>
      </p:pic>
      <p:pic>
        <p:nvPicPr>
          <p:cNvPr id="28" name="Picture 27">
            <a:extLst>
              <a:ext uri="{FF2B5EF4-FFF2-40B4-BE49-F238E27FC236}">
                <a16:creationId xmlns:a16="http://schemas.microsoft.com/office/drawing/2014/main" xmlns="" id="{05C983FD-EB97-4FA9-923A-33B74BE69BC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69200" b="99800" l="56222" r="99889">
                        <a14:foregroundMark x1="56778" y1="78600" x2="61111" y2="82000"/>
                        <a14:foregroundMark x1="61111" y1="82000" x2="61333" y2="82000"/>
                        <a14:foregroundMark x1="72444" y1="89600" x2="93111" y2="81200"/>
                        <a14:foregroundMark x1="94333" y1="74600" x2="98111" y2="85200"/>
                        <a14:foregroundMark x1="99889" y1="71200" x2="99667" y2="81600"/>
                        <a14:foregroundMark x1="99667" y1="81600" x2="99889" y2="82400"/>
                        <a14:foregroundMark x1="65111" y1="90800" x2="72000" y2="96000"/>
                        <a14:foregroundMark x1="72000" y1="96000" x2="72000" y2="96000"/>
                        <a14:foregroundMark x1="72889" y1="94400" x2="83667" y2="95200"/>
                        <a14:foregroundMark x1="83667" y1="95200" x2="92444" y2="94000"/>
                        <a14:foregroundMark x1="92444" y1="94000" x2="92667" y2="94000"/>
                        <a14:foregroundMark x1="71000" y1="96400" x2="97000" y2="94000"/>
                        <a14:foregroundMark x1="97000" y1="94000" x2="97222" y2="94000"/>
                        <a14:foregroundMark x1="93667" y1="89400" x2="96889" y2="99800"/>
                        <a14:foregroundMark x1="90111" y1="90000" x2="97222" y2="94800"/>
                        <a14:foregroundMark x1="91111" y1="89200" x2="92556" y2="95800"/>
                        <a14:foregroundMark x1="92556" y1="95800" x2="92778" y2="99400"/>
                        <a14:foregroundMark x1="80889" y1="96400" x2="86222" y2="97400"/>
                        <a14:foregroundMark x1="86222" y1="97400" x2="91111" y2="96200"/>
                        <a14:foregroundMark x1="80444" y1="98000" x2="94667" y2="96400"/>
                        <a14:foregroundMark x1="93222" y1="99400" x2="95889" y2="98600"/>
                        <a14:foregroundMark x1="95667" y1="97600" x2="95667" y2="98400"/>
                        <a14:foregroundMark x1="56667" y1="85800" x2="60778" y2="97800"/>
                        <a14:foregroundMark x1="56222" y1="81400" x2="67556" y2="92600"/>
                        <a14:foregroundMark x1="60000" y1="84800" x2="69333" y2="98400"/>
                        <a14:backgroundMark x1="63667" y1="77400" x2="63333" y2="77800"/>
                        <a14:backgroundMark x1="98889" y1="69200" x2="99889" y2="68600"/>
                        <a14:backgroundMark x1="95778" y1="69600" x2="99000" y2="68600"/>
                        <a14:backgroundMark x1="98667" y1="69000" x2="98556" y2="69800"/>
                      </a14:backgroundRemoval>
                    </a14:imgEffect>
                    <a14:imgEffect>
                      <a14:colorTemperature colorTemp="4030"/>
                    </a14:imgEffect>
                    <a14:imgEffect>
                      <a14:saturation sat="200000"/>
                    </a14:imgEffect>
                  </a14:imgLayer>
                </a14:imgProps>
              </a:ext>
              <a:ext uri="{28A0092B-C50C-407E-A947-70E740481C1C}">
                <a14:useLocalDpi xmlns:a14="http://schemas.microsoft.com/office/drawing/2010/main" val="0"/>
              </a:ext>
            </a:extLst>
          </a:blip>
          <a:srcRect l="55533" t="65911" b="392"/>
          <a:stretch/>
        </p:blipFill>
        <p:spPr>
          <a:xfrm>
            <a:off x="6694395" y="4559103"/>
            <a:ext cx="5497605" cy="2352685"/>
          </a:xfrm>
          <a:prstGeom prst="rect">
            <a:avLst/>
          </a:prstGeom>
          <a:effectLst>
            <a:glow>
              <a:schemeClr val="accent1"/>
            </a:glow>
          </a:effectLst>
        </p:spPr>
      </p:pic>
      <p:pic>
        <p:nvPicPr>
          <p:cNvPr id="29" name="Picture 28">
            <a:extLst>
              <a:ext uri="{FF2B5EF4-FFF2-40B4-BE49-F238E27FC236}">
                <a16:creationId xmlns:a16="http://schemas.microsoft.com/office/drawing/2014/main" xmlns="" id="{368B007D-B3E8-4F0D-98BF-FF9795653D24}"/>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69000" b="96400" l="2000" r="68889">
                        <a14:foregroundMark x1="2111" y1="72200" x2="9222" y2="86800"/>
                        <a14:foregroundMark x1="10000" y1="96000" x2="23111" y2="96400"/>
                        <a14:foregroundMark x1="23111" y1="96400" x2="63444" y2="93800"/>
                        <a14:foregroundMark x1="63444" y1="93800" x2="63667" y2="93800"/>
                        <a14:foregroundMark x1="64556" y1="90200" x2="68889" y2="96000"/>
                        <a14:foregroundMark x1="68889" y1="96000" x2="68889" y2="96400"/>
                        <a14:backgroundMark x1="10778" y1="67000" x2="13667" y2="68200"/>
                      </a14:backgroundRemoval>
                    </a14:imgEffect>
                    <a14:imgEffect>
                      <a14:saturation sat="143000"/>
                    </a14:imgEffect>
                  </a14:imgLayer>
                </a14:imgProps>
              </a:ext>
              <a:ext uri="{28A0092B-C50C-407E-A947-70E740481C1C}">
                <a14:useLocalDpi xmlns:a14="http://schemas.microsoft.com/office/drawing/2010/main" val="0"/>
              </a:ext>
            </a:extLst>
          </a:blip>
          <a:srcRect t="65810" r="26875" b="393"/>
          <a:stretch/>
        </p:blipFill>
        <p:spPr>
          <a:xfrm>
            <a:off x="0" y="4327465"/>
            <a:ext cx="9673626" cy="2524867"/>
          </a:xfrm>
          <a:prstGeom prst="rect">
            <a:avLst/>
          </a:prstGeom>
          <a:effectLst>
            <a:glow>
              <a:schemeClr val="accent1"/>
            </a:glow>
          </a:effectLst>
        </p:spPr>
      </p:pic>
      <p:pic>
        <p:nvPicPr>
          <p:cNvPr id="30" name="Picture 29">
            <a:extLst>
              <a:ext uri="{FF2B5EF4-FFF2-40B4-BE49-F238E27FC236}">
                <a16:creationId xmlns:a16="http://schemas.microsoft.com/office/drawing/2014/main" xmlns="" id="{69EF83CC-713C-44A4-AF24-C5EAF372AAD5}"/>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70819" t="55251" r="-1" b="19294"/>
          <a:stretch/>
        </p:blipFill>
        <p:spPr>
          <a:xfrm>
            <a:off x="8327244" y="3824044"/>
            <a:ext cx="3806580" cy="1875120"/>
          </a:xfrm>
          <a:prstGeom prst="rect">
            <a:avLst/>
          </a:prstGeom>
          <a:effectLst>
            <a:glow>
              <a:schemeClr val="accent1"/>
            </a:glow>
          </a:effectLst>
        </p:spPr>
      </p:pic>
      <p:pic>
        <p:nvPicPr>
          <p:cNvPr id="31" name="Picture 30">
            <a:extLst>
              <a:ext uri="{FF2B5EF4-FFF2-40B4-BE49-F238E27FC236}">
                <a16:creationId xmlns:a16="http://schemas.microsoft.com/office/drawing/2014/main" xmlns="" id="{155DD4F3-594F-4DAD-B0C3-C806E34F673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57600" b="78000" l="59667" r="98556">
                        <a14:foregroundMark x1="61556" y1="73200" x2="62000" y2="70800"/>
                        <a14:foregroundMark x1="59667" y1="72600" x2="61111" y2="74400"/>
                        <a14:foregroundMark x1="98000" y1="61400" x2="98556" y2="66000"/>
                        <a14:backgroundMark x1="68222" y1="68600" x2="76444" y2="61000"/>
                        <a14:backgroundMark x1="76444" y1="61000" x2="76444" y2="61000"/>
                      </a14:backgroundRemoval>
                    </a14:imgEffect>
                    <a14:imgEffect>
                      <a14:colorTemperature colorTemp="4030"/>
                    </a14:imgEffect>
                    <a14:imgEffect>
                      <a14:saturation sat="143000"/>
                    </a14:imgEffect>
                  </a14:imgLayer>
                </a14:imgProps>
              </a:ext>
              <a:ext uri="{28A0092B-C50C-407E-A947-70E740481C1C}">
                <a14:useLocalDpi xmlns:a14="http://schemas.microsoft.com/office/drawing/2010/main" val="0"/>
              </a:ext>
            </a:extLst>
          </a:blip>
          <a:srcRect l="58533" t="55251" r="31397" b="19294"/>
          <a:stretch/>
        </p:blipFill>
        <p:spPr>
          <a:xfrm>
            <a:off x="7066016" y="3785364"/>
            <a:ext cx="1261228" cy="1800435"/>
          </a:xfrm>
          <a:prstGeom prst="rect">
            <a:avLst/>
          </a:prstGeom>
          <a:effectLst>
            <a:glow>
              <a:schemeClr val="accent1"/>
            </a:glow>
          </a:effectLst>
        </p:spPr>
      </p:pic>
      <p:sp>
        <p:nvSpPr>
          <p:cNvPr id="34" name="Oval 33">
            <a:extLst>
              <a:ext uri="{FF2B5EF4-FFF2-40B4-BE49-F238E27FC236}">
                <a16:creationId xmlns:a16="http://schemas.microsoft.com/office/drawing/2014/main" xmlns="" id="{BF0AF0F9-FC1F-4BE8-992E-DF405D310E47}"/>
              </a:ext>
            </a:extLst>
          </p:cNvPr>
          <p:cNvSpPr/>
          <p:nvPr/>
        </p:nvSpPr>
        <p:spPr>
          <a:xfrm>
            <a:off x="10989128" y="-460162"/>
            <a:ext cx="1524000" cy="1524000"/>
          </a:xfrm>
          <a:prstGeom prst="ellipse">
            <a:avLst/>
          </a:prstGeom>
          <a:solidFill>
            <a:srgbClr val="FED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2" name="Picture 41">
            <a:extLst>
              <a:ext uri="{FF2B5EF4-FFF2-40B4-BE49-F238E27FC236}">
                <a16:creationId xmlns:a16="http://schemas.microsoft.com/office/drawing/2014/main" xmlns="" id="{D868F716-390E-46C6-86CF-6640DF0978D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5184" t="55184" r="22473" b="-1014"/>
          <a:stretch/>
        </p:blipFill>
        <p:spPr>
          <a:xfrm>
            <a:off x="9980036" y="714972"/>
            <a:ext cx="1343719" cy="1454336"/>
          </a:xfrm>
          <a:prstGeom prst="rect">
            <a:avLst/>
          </a:prstGeom>
        </p:spPr>
      </p:pic>
      <p:pic>
        <p:nvPicPr>
          <p:cNvPr id="43" name="Picture 42">
            <a:extLst>
              <a:ext uri="{FF2B5EF4-FFF2-40B4-BE49-F238E27FC236}">
                <a16:creationId xmlns:a16="http://schemas.microsoft.com/office/drawing/2014/main" xmlns="" id="{3671FE27-C098-4737-8DC8-EA045CBEB25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r="57657" b="54170"/>
          <a:stretch/>
        </p:blipFill>
        <p:spPr>
          <a:xfrm rot="6872548">
            <a:off x="7480640" y="3526826"/>
            <a:ext cx="1343719" cy="1454336"/>
          </a:xfrm>
          <a:prstGeom prst="rect">
            <a:avLst/>
          </a:prstGeom>
        </p:spPr>
      </p:pic>
      <p:pic>
        <p:nvPicPr>
          <p:cNvPr id="44" name="Picture 43">
            <a:extLst>
              <a:ext uri="{FF2B5EF4-FFF2-40B4-BE49-F238E27FC236}">
                <a16:creationId xmlns:a16="http://schemas.microsoft.com/office/drawing/2014/main" xmlns="" id="{CCF8404B-4600-4ACF-BF0F-E8A6B8AD8CA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7657" b="54170"/>
          <a:stretch/>
        </p:blipFill>
        <p:spPr>
          <a:xfrm rot="3908138" flipH="1">
            <a:off x="-71920" y="489722"/>
            <a:ext cx="1443745" cy="1562596"/>
          </a:xfrm>
          <a:prstGeom prst="rect">
            <a:avLst/>
          </a:prstGeom>
        </p:spPr>
      </p:pic>
      <p:pic>
        <p:nvPicPr>
          <p:cNvPr id="36" name="Picture 2"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CF1F35A9-9FF1-4415-AFD9-40A9B1B4AA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8339" t="10000" r="50000" b="9999"/>
          <a:stretch/>
        </p:blipFill>
        <p:spPr bwMode="auto">
          <a:xfrm>
            <a:off x="7659043" y="3089657"/>
            <a:ext cx="2811022" cy="300072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Người nông dân vui vẻ dễ thương cầm biểu tượng biểu ngữ lúa khô phim hoạt hình nghệ thuật minh họa các vector Miễn phí">
            <a:extLst>
              <a:ext uri="{FF2B5EF4-FFF2-40B4-BE49-F238E27FC236}">
                <a16:creationId xmlns:a16="http://schemas.microsoft.com/office/drawing/2014/main" xmlns="" id="{4CC5729F-B4A2-4D61-8CC3-F5144C174830}"/>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70" b="89943" l="52556" r="94888">
                        <a14:foregroundMark x1="58147" y1="44540" x2="58147" y2="44540"/>
                        <a14:foregroundMark x1="52556" y1="44540" x2="52556" y2="44540"/>
                        <a14:foregroundMark x1="93770" y1="46264" x2="93770" y2="46264"/>
                        <a14:foregroundMark x1="91693" y1="60632" x2="91693" y2="60632"/>
                        <a14:foregroundMark x1="63578" y1="43966" x2="63578" y2="43966"/>
                        <a14:foregroundMark x1="58466" y1="21552" x2="58466" y2="21552"/>
                      </a14:backgroundRemoval>
                    </a14:imgEffect>
                  </a14:imgLayer>
                </a14:imgProps>
              </a:ext>
              <a:ext uri="{28A0092B-C50C-407E-A947-70E740481C1C}">
                <a14:useLocalDpi xmlns:a14="http://schemas.microsoft.com/office/drawing/2010/main" val="0"/>
              </a:ext>
            </a:extLst>
          </a:blip>
          <a:srcRect l="50000"/>
          <a:stretch/>
        </p:blipFill>
        <p:spPr bwMode="auto">
          <a:xfrm>
            <a:off x="9327935" y="3097258"/>
            <a:ext cx="3377482" cy="375515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xmlns="" id="{0E87494A-300E-4C10-98F9-C8D5CE22DA32}"/>
              </a:ext>
            </a:extLst>
          </p:cNvPr>
          <p:cNvSpPr txBox="1"/>
          <p:nvPr/>
        </p:nvSpPr>
        <p:spPr>
          <a:xfrm>
            <a:off x="281248" y="400050"/>
            <a:ext cx="5651855" cy="1328023"/>
          </a:xfrm>
          <a:prstGeom prst="roundRect">
            <a:avLst/>
          </a:prstGeom>
          <a:solidFill>
            <a:schemeClr val="bg1">
              <a:alpha val="70000"/>
            </a:schemeClr>
          </a:solidFill>
          <a:ln>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Cảm</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bạn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đã</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Vận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chuyển</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lúa</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giúp</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mình</a:t>
            </a:r>
            <a:r>
              <a:rPr kumimoji="0" lang="en-GB"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Tree>
    <p:extLst>
      <p:ext uri="{BB962C8B-B14F-4D97-AF65-F5344CB8AC3E}">
        <p14:creationId xmlns:p14="http://schemas.microsoft.com/office/powerpoint/2010/main" val="17613383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xmlns=""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722</Words>
  <Application>Microsoft Office PowerPoint</Application>
  <PresentationFormat>Custom</PresentationFormat>
  <Paragraphs>68</Paragraphs>
  <Slides>19</Slides>
  <Notes>8</Notes>
  <HiddenSlides>0</HiddenSlides>
  <MMClips>4</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1_Office Theme</vt:lpstr>
      <vt:lpstr>Weltkindertag! by Slidego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20</cp:revision>
  <dcterms:created xsi:type="dcterms:W3CDTF">2023-08-13T14:26:06Z</dcterms:created>
  <dcterms:modified xsi:type="dcterms:W3CDTF">2023-08-14T05:16:47Z</dcterms:modified>
</cp:coreProperties>
</file>